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 id="2147483680" r:id="rId2"/>
    <p:sldMasterId id="2147483712" r:id="rId3"/>
    <p:sldMasterId id="2147483726" r:id="rId4"/>
    <p:sldMasterId id="2147483739" r:id="rId5"/>
  </p:sldMasterIdLst>
  <p:notesMasterIdLst>
    <p:notesMasterId r:id="rId44"/>
  </p:notesMasterIdLst>
  <p:sldIdLst>
    <p:sldId id="256" r:id="rId6"/>
    <p:sldId id="259" r:id="rId7"/>
    <p:sldId id="277" r:id="rId8"/>
    <p:sldId id="280" r:id="rId9"/>
    <p:sldId id="282" r:id="rId10"/>
    <p:sldId id="283" r:id="rId11"/>
    <p:sldId id="284" r:id="rId12"/>
    <p:sldId id="301" r:id="rId13"/>
    <p:sldId id="299" r:id="rId14"/>
    <p:sldId id="300" r:id="rId15"/>
    <p:sldId id="286" r:id="rId16"/>
    <p:sldId id="302" r:id="rId17"/>
    <p:sldId id="285" r:id="rId18"/>
    <p:sldId id="262" r:id="rId19"/>
    <p:sldId id="264" r:id="rId20"/>
    <p:sldId id="309" r:id="rId21"/>
    <p:sldId id="310" r:id="rId22"/>
    <p:sldId id="279" r:id="rId23"/>
    <p:sldId id="258" r:id="rId24"/>
    <p:sldId id="289" r:id="rId25"/>
    <p:sldId id="265" r:id="rId26"/>
    <p:sldId id="295" r:id="rId27"/>
    <p:sldId id="296" r:id="rId28"/>
    <p:sldId id="273" r:id="rId29"/>
    <p:sldId id="294" r:id="rId30"/>
    <p:sldId id="274" r:id="rId31"/>
    <p:sldId id="275" r:id="rId32"/>
    <p:sldId id="276" r:id="rId33"/>
    <p:sldId id="290" r:id="rId34"/>
    <p:sldId id="291" r:id="rId35"/>
    <p:sldId id="293" r:id="rId36"/>
    <p:sldId id="297" r:id="rId37"/>
    <p:sldId id="303" r:id="rId38"/>
    <p:sldId id="298" r:id="rId39"/>
    <p:sldId id="304" r:id="rId40"/>
    <p:sldId id="305" r:id="rId41"/>
    <p:sldId id="306" r:id="rId42"/>
    <p:sldId id="30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114" d="100"/>
          <a:sy n="114" d="100"/>
        </p:scale>
        <p:origin x="36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434449-E685-4F67-A7D4-C40C2301C856}" type="datetimeFigureOut">
              <a:rPr lang="en-IN" smtClean="0"/>
              <a:t>29-05-2019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A3FFF-1924-4006-AD33-18E0ECF9AE6D}" type="slidenum">
              <a:rPr lang="en-IN" smtClean="0"/>
              <a:t>‹#›</a:t>
            </a:fld>
            <a:endParaRPr lang="en-IN"/>
          </a:p>
        </p:txBody>
      </p:sp>
    </p:spTree>
    <p:extLst>
      <p:ext uri="{BB962C8B-B14F-4D97-AF65-F5344CB8AC3E}">
        <p14:creationId xmlns:p14="http://schemas.microsoft.com/office/powerpoint/2010/main" val="17590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368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9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27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2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8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1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222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20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48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2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59126BB-9861-4789-9F78-E4EF18CEEE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774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9261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8"/>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4" y="804888"/>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5"/>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4"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5" y="1257304"/>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Tree>
    <p:extLst>
      <p:ext uri="{BB962C8B-B14F-4D97-AF65-F5344CB8AC3E}">
        <p14:creationId xmlns:p14="http://schemas.microsoft.com/office/powerpoint/2010/main" val="3415601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1"/>
            <a:ext cx="12192000" cy="6858000"/>
          </a:xfrm>
        </p:spPr>
        <p:txBody>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19168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3" y="1922908"/>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9" y="2321240"/>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7" y="1583930"/>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88531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50"/>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7"/>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8"/>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6" y="908515"/>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528532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8"/>
            <a:ext cx="3752603" cy="1320801"/>
          </a:xfrm>
          <a:prstGeom prst="rect">
            <a:avLst/>
          </a:prstGeom>
        </p:spPr>
      </p:pic>
      <p:cxnSp>
        <p:nvCxnSpPr>
          <p:cNvPr id="6" name="Straight Connector 5"/>
          <p:cNvCxnSpPr/>
          <p:nvPr/>
        </p:nvCxnSpPr>
        <p:spPr>
          <a:xfrm flipV="1">
            <a:off x="3333129" y="1129313"/>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9"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6" y="2386796"/>
            <a:ext cx="3717269" cy="3717269"/>
          </a:xfrm>
          <a:prstGeom prst="rect">
            <a:avLst/>
          </a:prstGeom>
        </p:spPr>
      </p:pic>
      <p:sp>
        <p:nvSpPr>
          <p:cNvPr id="11" name="Text Placeholder 10"/>
          <p:cNvSpPr>
            <a:spLocks noGrp="1"/>
          </p:cNvSpPr>
          <p:nvPr>
            <p:ph type="body" sz="quarter" idx="10" hasCustomPrompt="1"/>
          </p:nvPr>
        </p:nvSpPr>
        <p:spPr>
          <a:xfrm>
            <a:off x="179295" y="524065"/>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5"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1303475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4" y="2213679"/>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4" y="3754355"/>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3"/>
            <a:ext cx="8206317" cy="1509184"/>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4258499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94168"/>
            <a:ext cx="10972800" cy="1143000"/>
          </a:xfrm>
        </p:spPr>
        <p:txBody>
          <a:bodyPr/>
          <a:lstStyle>
            <a:lvl1pPr>
              <a:defRPr b="0">
                <a:latin typeface="Cambria"/>
                <a:cs typeface="Cambria"/>
              </a:defRPr>
            </a:lvl1pPr>
          </a:lstStyle>
          <a:p>
            <a:r>
              <a:rPr lang="en-US" dirty="0"/>
              <a:t>Click to add text</a:t>
            </a:r>
          </a:p>
        </p:txBody>
      </p:sp>
      <p:cxnSp>
        <p:nvCxnSpPr>
          <p:cNvPr id="3" name="Straight Connector 2"/>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68702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BD11C-63D5-46D1-9B60-EE1CDD8F8829}" type="datetime1">
              <a:rPr lang="en-US" smtClean="0"/>
              <a:t>5/29/2019</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87A77AD2-6C88-4EF8-8AA0-33C1206A2644}" type="slidenum">
              <a:rPr lang="en-US" smtClean="0"/>
              <a:pPr/>
              <a:t>‹#›</a:t>
            </a:fld>
            <a:endParaRPr lang="en-US" dirty="0"/>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48584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96584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2206414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728769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8" y="2088049"/>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18404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331528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ECF0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3017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3"/>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3"/>
            <a:ext cx="1291464" cy="1273716"/>
          </a:xfrm>
          <a:prstGeom prst="rect">
            <a:avLst/>
          </a:prstGeom>
        </p:spPr>
      </p:pic>
      <p:sp>
        <p:nvSpPr>
          <p:cNvPr id="13" name="Rectangle 12"/>
          <p:cNvSpPr/>
          <p:nvPr/>
        </p:nvSpPr>
        <p:spPr>
          <a:xfrm>
            <a:off x="3172925" y="2122703"/>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22"/>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12" y="3112927"/>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sp>
        <p:nvSpPr>
          <p:cNvPr id="2" name="TextBox 1"/>
          <p:cNvSpPr txBox="1"/>
          <p:nvPr/>
        </p:nvSpPr>
        <p:spPr>
          <a:xfrm>
            <a:off x="8406661" y="6519444"/>
            <a:ext cx="3785339"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6"/>
            <a:ext cx="1334456" cy="1928009"/>
          </a:xfrm>
          <a:prstGeom prst="rect">
            <a:avLst/>
          </a:prstGeom>
        </p:spPr>
      </p:pic>
    </p:spTree>
    <p:extLst>
      <p:ext uri="{BB962C8B-B14F-4D97-AF65-F5344CB8AC3E}">
        <p14:creationId xmlns:p14="http://schemas.microsoft.com/office/powerpoint/2010/main" val="3336918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
        <p:nvSpPr>
          <p:cNvPr id="13" name="TextBox 12"/>
          <p:cNvSpPr txBox="1"/>
          <p:nvPr/>
        </p:nvSpPr>
        <p:spPr>
          <a:xfrm>
            <a:off x="8320804" y="6519444"/>
            <a:ext cx="3871197" cy="523220"/>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2390384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7"/>
            <a:ext cx="9144000" cy="1655763"/>
          </a:xfrm>
        </p:spPr>
        <p:txBody>
          <a:bodyPr/>
          <a:lstStyle>
            <a:lvl1pPr marL="0" indent="0" algn="ctr">
              <a:buNone/>
              <a:defRPr sz="1951"/>
            </a:lvl1pPr>
            <a:lvl2pPr marL="371456" indent="0" algn="ctr">
              <a:buNone/>
              <a:defRPr sz="1625"/>
            </a:lvl2pPr>
            <a:lvl3pPr marL="742913" indent="0" algn="ctr">
              <a:buNone/>
              <a:defRPr sz="1463"/>
            </a:lvl3pPr>
            <a:lvl4pPr marL="1114369" indent="0" algn="ctr">
              <a:buNone/>
              <a:defRPr sz="1300"/>
            </a:lvl4pPr>
            <a:lvl5pPr marL="1485826" indent="0" algn="ctr">
              <a:buNone/>
              <a:defRPr sz="1300"/>
            </a:lvl5pPr>
            <a:lvl6pPr marL="1857282" indent="0" algn="ctr">
              <a:buNone/>
              <a:defRPr sz="1300"/>
            </a:lvl6pPr>
            <a:lvl7pPr marL="2228739" indent="0" algn="ctr">
              <a:buNone/>
              <a:defRPr sz="1300"/>
            </a:lvl7pPr>
            <a:lvl8pPr marL="2600195" indent="0" algn="ctr">
              <a:buNone/>
              <a:defRPr sz="1300"/>
            </a:lvl8pPr>
            <a:lvl9pPr marL="2971652" indent="0" algn="ctr">
              <a:buNone/>
              <a:defRPr sz="1300"/>
            </a:lvl9pPr>
          </a:lstStyle>
          <a:p>
            <a:r>
              <a:rPr lang="en-US"/>
              <a:t>Click to edit Master subtitle style</a:t>
            </a:r>
          </a:p>
        </p:txBody>
      </p:sp>
      <p:sp>
        <p:nvSpPr>
          <p:cNvPr id="4" name="Date Placeholder 3"/>
          <p:cNvSpPr>
            <a:spLocks noGrp="1"/>
          </p:cNvSpPr>
          <p:nvPr>
            <p:ph type="dt" sz="half" idx="10"/>
          </p:nvPr>
        </p:nvSpPr>
        <p:spPr/>
        <p:txBody>
          <a:bodyPr/>
          <a:lstStyle/>
          <a:p>
            <a:fld id="{61989981-99D8-461E-BE4C-EF4177FAB80E}" type="datetime1">
              <a:rPr lang="en-US" smtClean="0">
                <a:solidFill>
                  <a:prstClr val="black">
                    <a:tint val="75000"/>
                  </a:prstClr>
                </a:solidFill>
              </a:rPr>
              <a:t>5/29/2019</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r>
              <a:rPr lang="en-IN">
                <a:solidFill>
                  <a:prstClr val="black">
                    <a:tint val="75000"/>
                  </a:prstClr>
                </a:solidFill>
              </a:rPr>
              <a:t>TechTrunk Ventures Pvt Ltd | www.techtrunk.in</a:t>
            </a: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endParaRPr lang="en-IN" dirty="0">
              <a:solidFill>
                <a:prstClr val="black">
                  <a:tint val="75000"/>
                </a:prstClr>
              </a:solidFill>
            </a:endParaRPr>
          </a:p>
        </p:txBody>
      </p:sp>
      <p:cxnSp>
        <p:nvCxnSpPr>
          <p:cNvPr id="7" name="Straight Connector 6"/>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988819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38784C-6E89-479C-BA0D-FBD0B4EB38A9}" type="datetime1">
              <a:rPr lang="en-US" smtClean="0"/>
              <a:t>5/29/2019</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203502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Slide">
    <p:bg>
      <p:bgPr>
        <a:solidFill>
          <a:srgbClr val="ECF0F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939" y="2029722"/>
            <a:ext cx="1291464" cy="12737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879" y="2029722"/>
            <a:ext cx="1291464" cy="1273716"/>
          </a:xfrm>
          <a:prstGeom prst="rect">
            <a:avLst/>
          </a:prstGeom>
        </p:spPr>
      </p:pic>
      <p:sp>
        <p:nvSpPr>
          <p:cNvPr id="13" name="Rectangle 12"/>
          <p:cNvSpPr/>
          <p:nvPr/>
        </p:nvSpPr>
        <p:spPr>
          <a:xfrm>
            <a:off x="3172921" y="2122701"/>
            <a:ext cx="5840745" cy="782260"/>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5" name="Text Placeholder 4"/>
          <p:cNvSpPr>
            <a:spLocks noGrp="1"/>
          </p:cNvSpPr>
          <p:nvPr>
            <p:ph type="body" sz="quarter" idx="10" hasCustomPrompt="1"/>
          </p:nvPr>
        </p:nvSpPr>
        <p:spPr>
          <a:xfrm>
            <a:off x="3386164" y="2123018"/>
            <a:ext cx="5467349" cy="781049"/>
          </a:xfrm>
        </p:spPr>
        <p:txBody>
          <a:bodyPr>
            <a:normAutofit/>
          </a:bodyPr>
          <a:lstStyle>
            <a:lvl1pPr marL="0" indent="0" algn="ctr">
              <a:buNone/>
              <a:defRPr sz="4000" spc="0">
                <a:solidFill>
                  <a:srgbClr val="FFFFFF"/>
                </a:solidFill>
                <a:latin typeface="Arial"/>
                <a:cs typeface="Arial"/>
              </a:defRPr>
            </a:lvl1pPr>
          </a:lstStyle>
          <a:p>
            <a:pPr lvl="0"/>
            <a:r>
              <a:rPr lang="en-US" dirty="0"/>
              <a:t>Add a Powerful</a:t>
            </a:r>
          </a:p>
        </p:txBody>
      </p:sp>
      <p:sp>
        <p:nvSpPr>
          <p:cNvPr id="21" name="Text Placeholder 20"/>
          <p:cNvSpPr>
            <a:spLocks noGrp="1"/>
          </p:cNvSpPr>
          <p:nvPr>
            <p:ph type="body" sz="quarter" idx="11" hasCustomPrompt="1"/>
          </p:nvPr>
        </p:nvSpPr>
        <p:spPr>
          <a:xfrm>
            <a:off x="2693408" y="3112925"/>
            <a:ext cx="6822017" cy="1483280"/>
          </a:xfrm>
          <a:solidFill>
            <a:schemeClr val="bg1"/>
          </a:solidFill>
          <a:ln>
            <a:solidFill>
              <a:schemeClr val="bg1"/>
            </a:solidFill>
          </a:ln>
        </p:spPr>
        <p:txBody>
          <a:bodyPr>
            <a:noAutofit/>
          </a:bodyPr>
          <a:lstStyle>
            <a:lvl1pPr marL="0" indent="0" algn="ctr">
              <a:buNone/>
              <a:defRPr sz="8800" b="0" i="0" baseline="0">
                <a:solidFill>
                  <a:srgbClr val="D83728"/>
                </a:solidFill>
                <a:latin typeface="Cambria"/>
                <a:cs typeface="Cambria"/>
              </a:defRPr>
            </a:lvl1pPr>
          </a:lstStyle>
          <a:p>
            <a:pPr lvl="0"/>
            <a:r>
              <a:rPr lang="en-US" dirty="0"/>
              <a:t>TITLE HERE</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6064" y="101713"/>
            <a:ext cx="1334456" cy="1928009"/>
          </a:xfrm>
          <a:prstGeom prst="rect">
            <a:avLst/>
          </a:prstGeom>
        </p:spPr>
      </p:pic>
    </p:spTree>
    <p:extLst>
      <p:ext uri="{BB962C8B-B14F-4D97-AF65-F5344CB8AC3E}">
        <p14:creationId xmlns:p14="http://schemas.microsoft.com/office/powerpoint/2010/main" val="19398738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78" y="4702860"/>
            <a:ext cx="4637617" cy="1632200"/>
          </a:xfrm>
        </p:spPr>
        <p:txBody>
          <a:bodyPr>
            <a:normAutofit/>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Arial"/>
                <a:cs typeface="Arial"/>
              </a:defRPr>
            </a:lvl1pPr>
          </a:lstStyle>
          <a:p>
            <a:pPr marL="0" marR="0" lvl="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1" y="2154767"/>
            <a:ext cx="4637617" cy="2067984"/>
          </a:xfrm>
        </p:spPr>
        <p:txBody>
          <a:bodyPr>
            <a:normAutofit/>
          </a:bodyPr>
          <a:lstStyle>
            <a:lvl1pPr marL="0" indent="0">
              <a:buNone/>
              <a:defRPr lang="en-US" sz="3333" b="0" i="0" kern="1200" baseline="0" dirty="0">
                <a:solidFill>
                  <a:srgbClr val="1B3651"/>
                </a:solidFill>
                <a:latin typeface="Arial"/>
                <a:ea typeface="+mn-ea"/>
                <a:cs typeface="Arial"/>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78"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78"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89" y="1142546"/>
            <a:ext cx="4637617" cy="685925"/>
          </a:xfrm>
        </p:spPr>
        <p:txBody>
          <a:bodyPr>
            <a:noAutofit/>
          </a:bodyPr>
          <a:lstStyle>
            <a:lvl1pPr marL="0" marR="0" indent="0" algn="l" defTabSz="60958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Cambria"/>
                <a:cs typeface="Cambri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8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9"/>
            <a:ext cx="5892800" cy="6858000"/>
          </a:xfrm>
          <a:solidFill>
            <a:schemeClr val="bg1"/>
          </a:solidFill>
        </p:spPr>
        <p:txBody>
          <a:bodyPr>
            <a:normAutofit/>
          </a:bodyPr>
          <a:lstStyle>
            <a:lvl1pPr marL="0" indent="0">
              <a:buNone/>
              <a:defRPr sz="3733">
                <a:solidFill>
                  <a:srgbClr val="D83728"/>
                </a:solidFill>
                <a:latin typeface="Arial"/>
                <a:cs typeface="Arial"/>
              </a:defRPr>
            </a:lvl1pPr>
          </a:lstStyle>
          <a:p>
            <a:r>
              <a:rPr lang="en-US" dirty="0"/>
              <a:t>Click the photo icon below to add your own image.</a:t>
            </a:r>
          </a:p>
        </p:txBody>
      </p:sp>
    </p:spTree>
    <p:extLst>
      <p:ext uri="{BB962C8B-B14F-4D97-AF65-F5344CB8AC3E}">
        <p14:creationId xmlns:p14="http://schemas.microsoft.com/office/powerpoint/2010/main" val="549977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Agenda">
    <p:bg>
      <p:bgPr>
        <a:solidFill>
          <a:schemeClr val="bg1"/>
        </a:solidFill>
        <a:effectLst/>
      </p:bgPr>
    </p:bg>
    <p:spTree>
      <p:nvGrpSpPr>
        <p:cNvPr id="1" name=""/>
        <p:cNvGrpSpPr/>
        <p:nvPr/>
      </p:nvGrpSpPr>
      <p:grpSpPr>
        <a:xfrm>
          <a:off x="0" y="0"/>
          <a:ext cx="0" cy="0"/>
          <a:chOff x="0" y="0"/>
          <a:chExt cx="0" cy="0"/>
        </a:xfrm>
      </p:grpSpPr>
      <p:grpSp>
        <p:nvGrpSpPr>
          <p:cNvPr id="21" name="Group 20"/>
          <p:cNvGrpSpPr/>
          <p:nvPr/>
        </p:nvGrpSpPr>
        <p:grpSpPr>
          <a:xfrm>
            <a:off x="1000647" y="2088046"/>
            <a:ext cx="895861" cy="900193"/>
            <a:chOff x="340088" y="1394937"/>
            <a:chExt cx="671896" cy="911261"/>
          </a:xfrm>
        </p:grpSpPr>
        <p:sp>
          <p:nvSpPr>
            <p:cNvPr id="22" name="Right Triangle 21"/>
            <p:cNvSpPr/>
            <p:nvPr/>
          </p:nvSpPr>
          <p:spPr>
            <a:xfrm rot="10800000">
              <a:off x="340088" y="1967531"/>
              <a:ext cx="447525" cy="338667"/>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23" name="Rectangle 22"/>
            <p:cNvSpPr/>
            <p:nvPr/>
          </p:nvSpPr>
          <p:spPr>
            <a:xfrm>
              <a:off x="340089" y="1394937"/>
              <a:ext cx="671895" cy="572594"/>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grpSp>
      <p:sp>
        <p:nvSpPr>
          <p:cNvPr id="28" name="Text Placeholder 27"/>
          <p:cNvSpPr>
            <a:spLocks noGrp="1"/>
          </p:cNvSpPr>
          <p:nvPr>
            <p:ph type="body" sz="quarter" idx="10" hasCustomPrompt="1"/>
          </p:nvPr>
        </p:nvSpPr>
        <p:spPr>
          <a:xfrm>
            <a:off x="861485" y="560299"/>
            <a:ext cx="7704791" cy="754525"/>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66" y="2008361"/>
            <a:ext cx="9249833" cy="4514849"/>
          </a:xfrm>
        </p:spPr>
        <p:txBody>
          <a:bodyPr>
            <a:normAutofit/>
          </a:bodyPr>
          <a:lstStyle>
            <a:lvl1pPr marL="685783" indent="-685783">
              <a:buClr>
                <a:schemeClr val="bg1"/>
              </a:buClr>
              <a:buFont typeface="Wingdings" charset="2"/>
              <a:buAutoNum type="arabicPlain"/>
              <a:defRPr sz="3733" baseline="0">
                <a:latin typeface="Arial"/>
                <a:cs typeface="Arial"/>
              </a:defRPr>
            </a:lvl1pPr>
          </a:lstStyle>
          <a:p>
            <a:pPr lvl="0"/>
            <a:r>
              <a:rPr lang="en-US" dirty="0"/>
              <a:t>Add Section One</a:t>
            </a:r>
          </a:p>
        </p:txBody>
      </p:sp>
    </p:spTree>
    <p:extLst>
      <p:ext uri="{BB962C8B-B14F-4D97-AF65-F5344CB8AC3E}">
        <p14:creationId xmlns:p14="http://schemas.microsoft.com/office/powerpoint/2010/main" val="311694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5/29/2019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315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Section Header Dark">
    <p:bg>
      <p:bgPr>
        <a:solidFill>
          <a:srgbClr val="ECF0F1"/>
        </a:solidFill>
        <a:effectLst/>
      </p:bgPr>
    </p:bg>
    <p:spTree>
      <p:nvGrpSpPr>
        <p:cNvPr id="1" name=""/>
        <p:cNvGrpSpPr/>
        <p:nvPr/>
      </p:nvGrpSpPr>
      <p:grpSpPr>
        <a:xfrm>
          <a:off x="0" y="0"/>
          <a:ext cx="0" cy="0"/>
          <a:chOff x="0" y="0"/>
          <a:chExt cx="0" cy="0"/>
        </a:xfrm>
      </p:grpSpPr>
      <p:sp>
        <p:nvSpPr>
          <p:cNvPr id="3" name="Right Triangle 2"/>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2"/>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8"/>
            <a:ext cx="6284384" cy="1860549"/>
          </a:xfrm>
        </p:spPr>
        <p:txBody>
          <a:bodyPr>
            <a:normAutofit/>
          </a:bodyPr>
          <a:lstStyle>
            <a:lvl1pPr marL="0" indent="0" algn="ctr">
              <a:buNone/>
              <a:defRPr sz="4800" b="1" baseline="0">
                <a:solidFill>
                  <a:schemeClr val="bg1"/>
                </a:solidFill>
                <a:latin typeface="Cambria"/>
                <a:cs typeface="Cambria"/>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1" y="1545202"/>
            <a:ext cx="2724452" cy="606327"/>
          </a:xfrm>
          <a:ln>
            <a:solidFill>
              <a:srgbClr val="D83728">
                <a:alpha val="0"/>
              </a:srgbClr>
            </a:solidFill>
          </a:ln>
        </p:spPr>
        <p:txBody>
          <a:bodyPr>
            <a:normAutofit/>
          </a:bodyPr>
          <a:lstStyle>
            <a:lvl1pPr marL="0" indent="0" algn="ctr">
              <a:buNone/>
              <a:defRPr sz="3200" baseline="0">
                <a:solidFill>
                  <a:srgbClr val="FFFFFF"/>
                </a:solidFill>
                <a:latin typeface="Arial"/>
                <a:cs typeface="Arial"/>
              </a:defRPr>
            </a:lvl1pPr>
          </a:lstStyle>
          <a:p>
            <a:pPr lvl="0"/>
            <a:r>
              <a:rPr lang="en-US" dirty="0"/>
              <a:t>PART ONE</a:t>
            </a:r>
          </a:p>
        </p:txBody>
      </p:sp>
    </p:spTree>
    <p:extLst>
      <p:ext uri="{BB962C8B-B14F-4D97-AF65-F5344CB8AC3E}">
        <p14:creationId xmlns:p14="http://schemas.microsoft.com/office/powerpoint/2010/main" val="2690640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ext + Image">
    <p:bg>
      <p:bgPr>
        <a:solidFill>
          <a:srgbClr val="1B3651"/>
        </a:solidFill>
        <a:effectLst/>
      </p:bgPr>
    </p:bg>
    <p:spTree>
      <p:nvGrpSpPr>
        <p:cNvPr id="1" name=""/>
        <p:cNvGrpSpPr/>
        <p:nvPr/>
      </p:nvGrpSpPr>
      <p:grpSpPr>
        <a:xfrm>
          <a:off x="0" y="0"/>
          <a:ext cx="0" cy="0"/>
          <a:chOff x="0" y="0"/>
          <a:chExt cx="0" cy="0"/>
        </a:xfrm>
      </p:grpSpPr>
      <p:cxnSp>
        <p:nvCxnSpPr>
          <p:cNvPr id="4" name="Straight Connector 3"/>
          <p:cNvCxnSpPr/>
          <p:nvPr/>
        </p:nvCxnSpPr>
        <p:spPr>
          <a:xfrm flipV="1">
            <a:off x="921409" y="804887"/>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905283" y="80488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220191" y="5630361"/>
            <a:ext cx="0" cy="451555"/>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784762" y="6081917"/>
            <a:ext cx="435429" cy="0"/>
          </a:xfrm>
          <a:prstGeom prst="line">
            <a:avLst/>
          </a:prstGeom>
          <a:ln w="38100">
            <a:solidFill>
              <a:srgbClr val="2F8394"/>
            </a:solidFill>
          </a:ln>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1339851" y="1257301"/>
            <a:ext cx="9444567" cy="4373033"/>
          </a:xfrm>
        </p:spPr>
        <p:txBody>
          <a:bodyPr anchor="ctr"/>
          <a:lstStyle>
            <a:lvl1pPr marL="0" indent="0" algn="ctr">
              <a:buNone/>
              <a:defRPr baseline="0">
                <a:solidFill>
                  <a:srgbClr val="FFFFFF"/>
                </a:solidFill>
                <a:latin typeface="Cambria"/>
                <a:cs typeface="Cambria"/>
              </a:defRPr>
            </a:lvl1pPr>
          </a:lstStyle>
          <a:p>
            <a:pPr lvl="0"/>
            <a:r>
              <a:rPr lang="en-US" dirty="0"/>
              <a:t>Add Text, an Image, or Both</a:t>
            </a:r>
          </a:p>
        </p:txBody>
      </p:sp>
      <p:sp>
        <p:nvSpPr>
          <p:cNvPr id="8" name="TextBox 7"/>
          <p:cNvSpPr txBox="1"/>
          <p:nvPr/>
        </p:nvSpPr>
        <p:spPr>
          <a:xfrm>
            <a:off x="7633929" y="6511828"/>
            <a:ext cx="4558072" cy="307777"/>
          </a:xfrm>
          <a:prstGeom prst="rect">
            <a:avLst/>
          </a:prstGeom>
          <a:noFill/>
        </p:spPr>
        <p:txBody>
          <a:bodyPr wrap="square" rtlCol="0">
            <a:spAutoFit/>
          </a:bodyPr>
          <a:lstStyle/>
          <a:p>
            <a:r>
              <a:rPr lang="en-US" sz="1400" b="0" i="0" kern="1200" dirty="0">
                <a:solidFill>
                  <a:schemeClr val="tx1"/>
                </a:solidFill>
                <a:effectLst/>
                <a:latin typeface="+mn-lt"/>
                <a:ea typeface="+mn-ea"/>
                <a:cs typeface="+mn-cs"/>
              </a:rPr>
              <a:t>©</a:t>
            </a:r>
            <a:r>
              <a:rPr lang="en-US" sz="1400" b="0" i="0" kern="1200" baseline="0" dirty="0">
                <a:solidFill>
                  <a:schemeClr val="tx1"/>
                </a:solidFill>
                <a:effectLst/>
                <a:latin typeface="+mn-lt"/>
                <a:ea typeface="+mn-ea"/>
                <a:cs typeface="+mn-cs"/>
              </a:rPr>
              <a:t> Cyber Security Think Tank. All Rights Reserved </a:t>
            </a:r>
            <a:endParaRPr lang="en-US" sz="1400" dirty="0"/>
          </a:p>
        </p:txBody>
      </p:sp>
    </p:spTree>
    <p:extLst>
      <p:ext uri="{BB962C8B-B14F-4D97-AF65-F5344CB8AC3E}">
        <p14:creationId xmlns:p14="http://schemas.microsoft.com/office/powerpoint/2010/main" val="30296128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ge as Background">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0" y="0"/>
            <a:ext cx="12192000" cy="6858000"/>
          </a:xfrm>
        </p:spPr>
        <p:txBody>
          <a:bodyPr/>
          <a:lstStyle>
            <a:lvl1pPr marL="0" marR="0" indent="0" algn="l" defTabSz="609585" rtl="0" eaLnBrk="1" fontAlgn="auto" latinLnBrk="0" hangingPunct="1">
              <a:lnSpc>
                <a:spcPct val="100000"/>
              </a:lnSpc>
              <a:spcBef>
                <a:spcPct val="20000"/>
              </a:spcBef>
              <a:spcAft>
                <a:spcPts val="0"/>
              </a:spcAft>
              <a:buClr>
                <a:schemeClr val="accent2">
                  <a:lumMod val="75000"/>
                </a:schemeClr>
              </a:buClr>
              <a:buSzTx/>
              <a:buFont typeface="Arial"/>
              <a:buNone/>
              <a:tabLst/>
              <a:defRPr sz="3733">
                <a:solidFill>
                  <a:schemeClr val="tx1"/>
                </a:solidFill>
                <a:latin typeface="Arial"/>
                <a:cs typeface="Arial"/>
              </a:defRPr>
            </a:lvl1pPr>
          </a:lstStyle>
          <a:p>
            <a:r>
              <a:rPr lang="en-US" dirty="0"/>
              <a:t>Click the icon to add an image as your background. Make sure to use a high-quality photo. </a:t>
            </a:r>
          </a:p>
          <a:p>
            <a:endParaRPr lang="en-US" dirty="0"/>
          </a:p>
        </p:txBody>
      </p:sp>
    </p:spTree>
    <p:extLst>
      <p:ext uri="{BB962C8B-B14F-4D97-AF65-F5344CB8AC3E}">
        <p14:creationId xmlns:p14="http://schemas.microsoft.com/office/powerpoint/2010/main" val="3461982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Header Light">
    <p:bg>
      <p:bgPr>
        <a:solidFill>
          <a:srgbClr val="ECF0F1"/>
        </a:solidFill>
        <a:effectLst/>
      </p:bgPr>
    </p:bg>
    <p:spTree>
      <p:nvGrpSpPr>
        <p:cNvPr id="1" name=""/>
        <p:cNvGrpSpPr/>
        <p:nvPr/>
      </p:nvGrpSpPr>
      <p:grpSpPr>
        <a:xfrm>
          <a:off x="0" y="0"/>
          <a:ext cx="0" cy="0"/>
          <a:chOff x="0" y="0"/>
          <a:chExt cx="0" cy="0"/>
        </a:xfrm>
      </p:grpSpPr>
      <p:sp>
        <p:nvSpPr>
          <p:cNvPr id="2" name="Rectangle 1"/>
          <p:cNvSpPr/>
          <p:nvPr/>
        </p:nvSpPr>
        <p:spPr>
          <a:xfrm>
            <a:off x="2584111" y="1922904"/>
            <a:ext cx="6934603" cy="2596441"/>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 name="Right Triangle 3"/>
          <p:cNvSpPr/>
          <p:nvPr/>
        </p:nvSpPr>
        <p:spPr>
          <a:xfrm rot="10800000">
            <a:off x="1967490" y="2241646"/>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1" y="1478187"/>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solidFill>
                <a:srgbClr val="1B3651"/>
              </a:solidFill>
              <a:latin typeface="Arial Narrow"/>
            </a:endParaRPr>
          </a:p>
        </p:txBody>
      </p:sp>
      <p:cxnSp>
        <p:nvCxnSpPr>
          <p:cNvPr id="7" name="Straight Connector 6"/>
          <p:cNvCxnSpPr/>
          <p:nvPr/>
        </p:nvCxnSpPr>
        <p:spPr>
          <a:xfrm>
            <a:off x="4886475" y="1693331"/>
            <a:ext cx="7273272"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2253" y="4725203"/>
            <a:ext cx="9531045"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7" hasCustomPrompt="1"/>
          </p:nvPr>
        </p:nvSpPr>
        <p:spPr>
          <a:xfrm>
            <a:off x="2931585" y="2321236"/>
            <a:ext cx="6284383" cy="1964267"/>
          </a:xfrm>
        </p:spPr>
        <p:txBody>
          <a:bodyPr anchor="ctr">
            <a:normAutofit/>
          </a:bodyPr>
          <a:lstStyle>
            <a:lvl1pPr marL="0" indent="0" algn="ctr">
              <a:buNone/>
              <a:defRPr sz="4800" b="1" baseline="0">
                <a:solidFill>
                  <a:srgbClr val="D83728"/>
                </a:solidFill>
                <a:latin typeface="Cambria"/>
                <a:cs typeface="Cambria"/>
              </a:defRPr>
            </a:lvl1pPr>
          </a:lstStyle>
          <a:p>
            <a:pPr lvl="0"/>
            <a:r>
              <a:rPr lang="en-US" dirty="0"/>
              <a:t>SECOND SECTION HEADER  GOES HERE</a:t>
            </a:r>
          </a:p>
        </p:txBody>
      </p:sp>
      <p:sp>
        <p:nvSpPr>
          <p:cNvPr id="15" name="Text Placeholder 14"/>
          <p:cNvSpPr>
            <a:spLocks noGrp="1"/>
          </p:cNvSpPr>
          <p:nvPr>
            <p:ph type="body" sz="quarter" idx="18" hasCustomPrompt="1"/>
          </p:nvPr>
        </p:nvSpPr>
        <p:spPr>
          <a:xfrm>
            <a:off x="2026326" y="1583927"/>
            <a:ext cx="2570132" cy="518580"/>
          </a:xfrm>
          <a:ln>
            <a:solidFill>
              <a:schemeClr val="bg1">
                <a:alpha val="0"/>
              </a:schemeClr>
            </a:solidFill>
          </a:ln>
        </p:spPr>
        <p:txBody>
          <a:bodyPr>
            <a:normAutofit/>
          </a:bodyPr>
          <a:lstStyle>
            <a:lvl1pPr marL="0" indent="0" algn="ctr">
              <a:buNone/>
              <a:defRPr sz="3200" baseline="0">
                <a:solidFill>
                  <a:schemeClr val="bg1"/>
                </a:solidFill>
                <a:latin typeface="Arial"/>
                <a:cs typeface="Arial"/>
              </a:defRPr>
            </a:lvl1pPr>
          </a:lstStyle>
          <a:p>
            <a:pPr lvl="0"/>
            <a:r>
              <a:rPr lang="en-US" dirty="0"/>
              <a:t>PART TWO</a:t>
            </a:r>
          </a:p>
        </p:txBody>
      </p:sp>
    </p:spTree>
    <p:extLst>
      <p:ext uri="{BB962C8B-B14F-4D97-AF65-F5344CB8AC3E}">
        <p14:creationId xmlns:p14="http://schemas.microsoft.com/office/powerpoint/2010/main" val="3081412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Impact Statement ">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hasCustomPrompt="1"/>
          </p:nvPr>
        </p:nvSpPr>
        <p:spPr>
          <a:xfrm>
            <a:off x="1811868" y="1649849"/>
            <a:ext cx="8886016" cy="3666067"/>
          </a:xfrm>
        </p:spPr>
        <p:txBody>
          <a:bodyPr>
            <a:normAutofit/>
          </a:bodyPr>
          <a:lstStyle>
            <a:lvl1pPr marL="0" indent="0">
              <a:buNone/>
              <a:defRPr sz="5867" b="0" baseline="0">
                <a:solidFill>
                  <a:srgbClr val="192F4B"/>
                </a:solidFill>
                <a:latin typeface="Cambria"/>
                <a:cs typeface="Cambria"/>
              </a:defRPr>
            </a:lvl1pPr>
          </a:lstStyle>
          <a:p>
            <a:pPr lvl="0"/>
            <a:r>
              <a:rPr lang="en-US" dirty="0"/>
              <a:t>Add a High-Level Impact Statement Here</a:t>
            </a:r>
          </a:p>
        </p:txBody>
      </p:sp>
      <p:sp>
        <p:nvSpPr>
          <p:cNvPr id="7" name="Right Triangle 6"/>
          <p:cNvSpPr/>
          <p:nvPr/>
        </p:nvSpPr>
        <p:spPr>
          <a:xfrm rot="10800000">
            <a:off x="1204799" y="1610625"/>
            <a:ext cx="596700" cy="451556"/>
          </a:xfrm>
          <a:prstGeom prst="rtTriangle">
            <a:avLst/>
          </a:prstGeom>
          <a:solidFill>
            <a:srgbClr val="76201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8" name="Rectangle 7"/>
          <p:cNvSpPr/>
          <p:nvPr/>
        </p:nvSpPr>
        <p:spPr>
          <a:xfrm>
            <a:off x="1204800" y="847165"/>
            <a:ext cx="2725461" cy="763459"/>
          </a:xfrm>
          <a:prstGeom prst="rect">
            <a:avLst/>
          </a:prstGeom>
          <a:solidFill>
            <a:srgbClr val="9C2A2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Narrow"/>
            </a:endParaRPr>
          </a:p>
        </p:txBody>
      </p:sp>
      <p:sp>
        <p:nvSpPr>
          <p:cNvPr id="10" name="Text Placeholder 9"/>
          <p:cNvSpPr>
            <a:spLocks noGrp="1"/>
          </p:cNvSpPr>
          <p:nvPr>
            <p:ph type="body" sz="quarter" idx="11" hasCustomPrompt="1"/>
          </p:nvPr>
        </p:nvSpPr>
        <p:spPr>
          <a:xfrm>
            <a:off x="1294032" y="908513"/>
            <a:ext cx="2556545" cy="711156"/>
          </a:xfrm>
        </p:spPr>
        <p:txBody>
          <a:bodyPr>
            <a:normAutofit/>
          </a:bodyPr>
          <a:lstStyle>
            <a:lvl1pPr marL="0" indent="0">
              <a:buNone/>
              <a:defRPr sz="3200" baseline="0">
                <a:solidFill>
                  <a:schemeClr val="bg1"/>
                </a:solidFill>
                <a:latin typeface="Arial"/>
                <a:cs typeface="Arial"/>
              </a:defRPr>
            </a:lvl1pPr>
          </a:lstStyle>
          <a:p>
            <a:pPr lvl="0"/>
            <a:r>
              <a:rPr lang="en-US" dirty="0"/>
              <a:t>SIDE NOTE</a:t>
            </a:r>
          </a:p>
        </p:txBody>
      </p:sp>
    </p:spTree>
    <p:extLst>
      <p:ext uri="{BB962C8B-B14F-4D97-AF65-F5344CB8AC3E}">
        <p14:creationId xmlns:p14="http://schemas.microsoft.com/office/powerpoint/2010/main" val="659217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Data Point">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descr="Banner-0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06" y="195905"/>
            <a:ext cx="3752603" cy="1320800"/>
          </a:xfrm>
          <a:prstGeom prst="rect">
            <a:avLst/>
          </a:prstGeom>
        </p:spPr>
      </p:pic>
      <p:cxnSp>
        <p:nvCxnSpPr>
          <p:cNvPr id="6" name="Straight Connector 5"/>
          <p:cNvCxnSpPr/>
          <p:nvPr/>
        </p:nvCxnSpPr>
        <p:spPr>
          <a:xfrm flipV="1">
            <a:off x="3333125" y="1129312"/>
            <a:ext cx="8885969" cy="43579"/>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333125" y="530399"/>
            <a:ext cx="8885969" cy="0"/>
          </a:xfrm>
          <a:prstGeom prst="line">
            <a:avLst/>
          </a:prstGeom>
          <a:ln w="23495" cap="flat">
            <a:solidFill>
              <a:schemeClr val="bg1"/>
            </a:solidFill>
            <a:prstDash val="sysDot"/>
          </a:ln>
        </p:spPr>
        <p:style>
          <a:lnRef idx="2">
            <a:schemeClr val="accent1"/>
          </a:lnRef>
          <a:fillRef idx="0">
            <a:schemeClr val="accent1"/>
          </a:fillRef>
          <a:effectRef idx="1">
            <a:schemeClr val="accent1"/>
          </a:effectRef>
          <a:fontRef idx="minor">
            <a:schemeClr val="tx1"/>
          </a:fontRef>
        </p:style>
      </p:cxnSp>
      <p:pic>
        <p:nvPicPr>
          <p:cNvPr id="8" name="Picture 7" descr="chart-0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34" y="2386794"/>
            <a:ext cx="3717269" cy="3717269"/>
          </a:xfrm>
          <a:prstGeom prst="rect">
            <a:avLst/>
          </a:prstGeom>
        </p:spPr>
      </p:pic>
      <p:sp>
        <p:nvSpPr>
          <p:cNvPr id="11" name="Text Placeholder 10"/>
          <p:cNvSpPr>
            <a:spLocks noGrp="1"/>
          </p:cNvSpPr>
          <p:nvPr>
            <p:ph type="body" sz="quarter" idx="10" hasCustomPrompt="1"/>
          </p:nvPr>
        </p:nvSpPr>
        <p:spPr>
          <a:xfrm>
            <a:off x="179293" y="524063"/>
            <a:ext cx="3087844" cy="642187"/>
          </a:xfrm>
        </p:spPr>
        <p:txBody>
          <a:bodyPr>
            <a:normAutofit/>
          </a:bodyPr>
          <a:lstStyle>
            <a:lvl1pPr marL="0" indent="0">
              <a:buNone/>
              <a:defRPr sz="3200" baseline="0">
                <a:solidFill>
                  <a:schemeClr val="bg1"/>
                </a:solidFill>
                <a:latin typeface="Cambria"/>
                <a:cs typeface="Cambria"/>
              </a:defRPr>
            </a:lvl1pPr>
          </a:lstStyle>
          <a:p>
            <a:pPr lvl="0"/>
            <a:r>
              <a:rPr lang="en-US" dirty="0"/>
              <a:t>Add Data Point</a:t>
            </a:r>
          </a:p>
        </p:txBody>
      </p:sp>
      <p:sp>
        <p:nvSpPr>
          <p:cNvPr id="13" name="Text Placeholder 12"/>
          <p:cNvSpPr>
            <a:spLocks noGrp="1"/>
          </p:cNvSpPr>
          <p:nvPr>
            <p:ph type="body" sz="quarter" idx="11" hasCustomPrompt="1"/>
          </p:nvPr>
        </p:nvSpPr>
        <p:spPr>
          <a:xfrm>
            <a:off x="3593241" y="511363"/>
            <a:ext cx="3947583" cy="599016"/>
          </a:xfrm>
        </p:spPr>
        <p:txBody>
          <a:bodyPr>
            <a:noAutofit/>
          </a:bodyPr>
          <a:lstStyle>
            <a:lvl1pPr marL="0" indent="0">
              <a:buNone/>
              <a:defRPr sz="3200" baseline="0">
                <a:latin typeface="Cambria"/>
                <a:cs typeface="Cambria"/>
              </a:defRPr>
            </a:lvl1pPr>
          </a:lstStyle>
          <a:p>
            <a:pPr lvl="0"/>
            <a:r>
              <a:rPr lang="en-US" dirty="0"/>
              <a:t>Describe Data Point</a:t>
            </a:r>
          </a:p>
        </p:txBody>
      </p:sp>
    </p:spTree>
    <p:extLst>
      <p:ext uri="{BB962C8B-B14F-4D97-AF65-F5344CB8AC3E}">
        <p14:creationId xmlns:p14="http://schemas.microsoft.com/office/powerpoint/2010/main" val="2312485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hank You">
    <p:bg>
      <p:bgPr>
        <a:solidFill>
          <a:srgbClr val="ECF0F1"/>
        </a:solidFill>
        <a:effectLst/>
      </p:bgPr>
    </p:bg>
    <p:spTree>
      <p:nvGrpSpPr>
        <p:cNvPr id="1" name=""/>
        <p:cNvGrpSpPr/>
        <p:nvPr/>
      </p:nvGrpSpPr>
      <p:grpSpPr>
        <a:xfrm>
          <a:off x="0" y="0"/>
          <a:ext cx="0" cy="0"/>
          <a:chOff x="0" y="0"/>
          <a:chExt cx="0" cy="0"/>
        </a:xfrm>
      </p:grpSpPr>
      <p:cxnSp>
        <p:nvCxnSpPr>
          <p:cNvPr id="4" name="Straight Connector 3"/>
          <p:cNvCxnSpPr/>
          <p:nvPr/>
        </p:nvCxnSpPr>
        <p:spPr>
          <a:xfrm flipH="1">
            <a:off x="2193270" y="2213676"/>
            <a:ext cx="7773207" cy="32253"/>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193270" y="3754353"/>
            <a:ext cx="7773207" cy="0"/>
          </a:xfrm>
          <a:prstGeom prst="line">
            <a:avLst/>
          </a:prstGeom>
          <a:ln w="23495" cap="flat">
            <a:solidFill>
              <a:srgbClr val="DA5826"/>
            </a:solidFill>
            <a:prstDash val="sysDot"/>
          </a:ln>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sz="quarter" idx="10" hasCustomPrompt="1"/>
          </p:nvPr>
        </p:nvSpPr>
        <p:spPr>
          <a:xfrm>
            <a:off x="1952812" y="2186021"/>
            <a:ext cx="8206317" cy="1509183"/>
          </a:xfrm>
        </p:spPr>
        <p:txBody>
          <a:bodyPr anchor="ctr">
            <a:noAutofit/>
          </a:bodyPr>
          <a:lstStyle>
            <a:lvl1pPr marL="0" indent="0" algn="ctr">
              <a:buNone/>
              <a:defRPr sz="10666" strike="noStrike" baseline="0">
                <a:solidFill>
                  <a:srgbClr val="D83728"/>
                </a:solidFill>
                <a:latin typeface="Cambria"/>
                <a:cs typeface="Cambria"/>
              </a:defRPr>
            </a:lvl1pPr>
          </a:lstStyle>
          <a:p>
            <a:pPr lvl="0"/>
            <a:r>
              <a:rPr lang="en-US" dirty="0"/>
              <a:t>THANK YOU!</a:t>
            </a:r>
          </a:p>
        </p:txBody>
      </p:sp>
    </p:spTree>
    <p:extLst>
      <p:ext uri="{BB962C8B-B14F-4D97-AF65-F5344CB8AC3E}">
        <p14:creationId xmlns:p14="http://schemas.microsoft.com/office/powerpoint/2010/main" val="3076036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CABB961-0702-4A5A-988F-8C3B05E13328}" type="datetime1">
              <a:rPr lang="en-US" smtClean="0"/>
              <a:t>5/29/2019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76844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C8F18E-8837-414D-ADD9-1F521CD40C45}" type="datetime1">
              <a:rPr lang="en-US" smtClean="0"/>
              <a:t>5/29/2019</a:t>
            </a:fld>
            <a:endParaRPr lang="en-US"/>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87A77AD2-6C88-4EF8-8AA0-33C1206A2644}" type="slidenum">
              <a:rPr lang="en-US" smtClean="0"/>
              <a:pPr/>
              <a:t>‹#›</a:t>
            </a:fld>
            <a:endParaRPr lang="en-US" dirty="0"/>
          </a:p>
        </p:txBody>
      </p:sp>
      <p:cxnSp>
        <p:nvCxnSpPr>
          <p:cNvPr id="8" name="Straight Connector 7">
            <a:extLst>
              <a:ext uri="{FF2B5EF4-FFF2-40B4-BE49-F238E27FC236}">
                <a16:creationId xmlns:a16="http://schemas.microsoft.com/office/drawing/2014/main" id="{F8946E1D-4769-40FB-B4F7-12B685406076}"/>
              </a:ext>
            </a:extLst>
          </p:cNvPr>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044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0061623-8A52-4DE7-8DB4-6FAA4E04C328}" type="datetime1">
              <a:rPr lang="en-US" smtClean="0"/>
              <a:t>5/29/2019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8888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2BE451C3-0FF4-47C4-B829-773ADF60F88C}" type="datetimeFigureOut">
              <a:rPr lang="en-US" smtClean="0"/>
              <a:t>5/29/2019</a:t>
            </a:fld>
            <a:endParaRPr lang="en-US" dirty="0"/>
          </a:p>
        </p:txBody>
      </p:sp>
      <p:sp>
        <p:nvSpPr>
          <p:cNvPr id="5" name="Footer Placeholder 4"/>
          <p:cNvSpPr>
            <a:spLocks noGrp="1"/>
          </p:cNvSpPr>
          <p:nvPr>
            <p:ph type="ftr" sz="quarter" idx="11"/>
          </p:nvPr>
        </p:nvSpPr>
        <p:spPr/>
        <p:txBody>
          <a:bodyPr/>
          <a:lstStyle>
            <a:lvl1pPr>
              <a:defRPr/>
            </a:lvl1pPr>
          </a:lstStyle>
          <a:p>
            <a:r>
              <a:rPr lang="en-US"/>
              <a:t>
              </a:t>
            </a:r>
            <a:endParaRPr lang="en-US" dirty="0"/>
          </a:p>
        </p:txBody>
      </p:sp>
      <p:sp>
        <p:nvSpPr>
          <p:cNvPr id="6" name="Slide Number Placeholder 5"/>
          <p:cNvSpPr>
            <a:spLocks noGrp="1"/>
          </p:cNvSpPr>
          <p:nvPr>
            <p:ph type="sldNum" sz="quarter" idx="12"/>
          </p:nvPr>
        </p:nvSpPr>
        <p:spPr/>
        <p:txBody>
          <a:bodyPr/>
          <a:lstStyle>
            <a:lvl1pP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81514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25C3DC-4E3A-466F-9EA5-362D3288E098}" type="datetime1">
              <a:rPr lang="en-US" smtClean="0"/>
              <a:t>5/29/2019</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87A77AD2-6C88-4EF8-8AA0-33C1206A2644}" type="slidenum">
              <a:rPr lang="en-US" smtClean="0"/>
              <a:pPr/>
              <a:t>‹#›</a:t>
            </a:fld>
            <a:endParaRPr lang="en-US" dirty="0"/>
          </a:p>
        </p:txBody>
      </p:sp>
    </p:spTree>
    <p:extLst>
      <p:ext uri="{BB962C8B-B14F-4D97-AF65-F5344CB8AC3E}">
        <p14:creationId xmlns:p14="http://schemas.microsoft.com/office/powerpoint/2010/main" val="29059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4C7D25-BC04-4E6C-A109-24D339622354}" type="datetime1">
              <a:rPr lang="en-US" smtClean="0"/>
              <a:t>5/29/2019</a:t>
            </a:fld>
            <a:endParaRPr lang="en-US" dirty="0"/>
          </a:p>
        </p:txBody>
      </p:sp>
      <p:sp>
        <p:nvSpPr>
          <p:cNvPr id="8" name="Footer Placeholder 7"/>
          <p:cNvSpPr>
            <a:spLocks noGrp="1"/>
          </p:cNvSpPr>
          <p:nvPr>
            <p:ph type="ftr" sz="quarter" idx="11"/>
          </p:nvPr>
        </p:nvSpPr>
        <p:spPr/>
        <p:txBody>
          <a:bodyPr/>
          <a:lstStyle/>
          <a:p>
            <a:r>
              <a:rPr lang="en-US"/>
              <a:t>TechTrunk Ventures Pvt Ltd | www.techtrunk.in</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7259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80EED5-F248-4371-8D9C-53E0AF4E660A}" type="datetime1">
              <a:rPr lang="en-US" smtClean="0"/>
              <a:t>5/29/2019</a:t>
            </a:fld>
            <a:endParaRPr lang="en-US" dirty="0"/>
          </a:p>
        </p:txBody>
      </p:sp>
      <p:sp>
        <p:nvSpPr>
          <p:cNvPr id="4" name="Footer Placeholder 3"/>
          <p:cNvSpPr>
            <a:spLocks noGrp="1"/>
          </p:cNvSpPr>
          <p:nvPr>
            <p:ph type="ftr" sz="quarter" idx="11"/>
          </p:nvPr>
        </p:nvSpPr>
        <p:spPr/>
        <p:txBody>
          <a:bodyPr/>
          <a:lstStyle/>
          <a:p>
            <a:r>
              <a:rPr lang="en-US"/>
              <a:t>TechTrunk Ventures Pvt Ltd | www.techtrunk.in</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5154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41C28-5F28-4692-A3D4-1B2DFAFC866D}" type="datetime1">
              <a:rPr lang="en-US" smtClean="0"/>
              <a:t>5/29/2019</a:t>
            </a:fld>
            <a:endParaRPr lang="en-US" dirty="0"/>
          </a:p>
        </p:txBody>
      </p:sp>
      <p:sp>
        <p:nvSpPr>
          <p:cNvPr id="3" name="Footer Placeholder 2"/>
          <p:cNvSpPr>
            <a:spLocks noGrp="1"/>
          </p:cNvSpPr>
          <p:nvPr>
            <p:ph type="ftr" sz="quarter" idx="11"/>
          </p:nvPr>
        </p:nvSpPr>
        <p:spPr/>
        <p:txBody>
          <a:bodyPr/>
          <a:lstStyle/>
          <a:p>
            <a:r>
              <a:rPr lang="en-US"/>
              <a:t>TechTrunk Ventures Pvt Ltd | www.techtrunk.in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16450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9AB014-6F27-46BE-A931-6ECBD81B9F16}" type="datetime1">
              <a:rPr lang="en-US" smtClean="0"/>
              <a:t>5/29/2019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05849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B662FF-3BE6-45E1-A3ED-05A1D47F44C7}" type="datetime1">
              <a:rPr lang="en-US" smtClean="0"/>
              <a:t>5/29/2019</a:t>
            </a:fld>
            <a:endParaRPr lang="en-US" dirty="0"/>
          </a:p>
        </p:txBody>
      </p:sp>
      <p:sp>
        <p:nvSpPr>
          <p:cNvPr id="6" name="Footer Placeholder 5"/>
          <p:cNvSpPr>
            <a:spLocks noGrp="1"/>
          </p:cNvSpPr>
          <p:nvPr>
            <p:ph type="ftr" sz="quarter" idx="11"/>
          </p:nvPr>
        </p:nvSpPr>
        <p:spPr/>
        <p:txBody>
          <a:bodyPr/>
          <a:lstStyle/>
          <a:p>
            <a:r>
              <a:rPr lang="en-US"/>
              <a:t>TechTrunk Ventures Pvt Ltd | www.techtrunk.in</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414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34671F-3B6D-4C13-875B-24BC0CD71C4F}" type="datetime1">
              <a:rPr lang="en-US" smtClean="0"/>
              <a:t>5/29/2019</a:t>
            </a:fld>
            <a:endParaRPr lang="en-US" dirty="0"/>
          </a:p>
        </p:txBody>
      </p:sp>
      <p:sp>
        <p:nvSpPr>
          <p:cNvPr id="5" name="Footer Placeholder 4"/>
          <p:cNvSpPr>
            <a:spLocks noGrp="1"/>
          </p:cNvSpPr>
          <p:nvPr>
            <p:ph type="ftr" sz="quarter" idx="11"/>
          </p:nvPr>
        </p:nvSpPr>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93138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ED4A890-25ED-4538-A9AC-D13E91D7501F}" type="datetime1">
              <a:rPr lang="en-US" smtClean="0"/>
              <a:t>5/29/2019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TechTrunk Ventures Pvt Ltd | www.techtrunk.in</a:t>
            </a:r>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0973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cxnSp>
        <p:nvCxnSpPr>
          <p:cNvPr id="5" name="Straight Connector 4"/>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77510804"/>
      </p:ext>
    </p:extLst>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cxnSp>
        <p:nvCxnSpPr>
          <p:cNvPr id="3" name="Straight Connector 2"/>
          <p:cNvCxnSpPr/>
          <p:nvPr/>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6399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97063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2177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9645744"/>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365557"/>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8381646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4026967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2691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5/29/2019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92344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9152608"/>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54830"/>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6322153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CF0F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7697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4998797" y="4239031"/>
            <a:ext cx="7193203" cy="1548452"/>
          </a:xfrm>
          <a:prstGeom prst="rect">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Narrow"/>
            </a:endParaRPr>
          </a:p>
        </p:txBody>
      </p:sp>
      <p:sp>
        <p:nvSpPr>
          <p:cNvPr id="7" name="Text Placeholder 1"/>
          <p:cNvSpPr txBox="1">
            <a:spLocks/>
          </p:cNvSpPr>
          <p:nvPr/>
        </p:nvSpPr>
        <p:spPr>
          <a:xfrm>
            <a:off x="4993335" y="2728060"/>
            <a:ext cx="7198668" cy="1511971"/>
          </a:xfrm>
          <a:prstGeom prst="rect">
            <a:avLst/>
          </a:prstGeom>
          <a:solidFill>
            <a:schemeClr val="tx1">
              <a:lumMod val="75000"/>
              <a:alpha val="63000"/>
            </a:schemeClr>
          </a:solidFill>
          <a:ln>
            <a:solidFill>
              <a:srgbClr val="D83728">
                <a:alpha val="0"/>
              </a:srgbClr>
            </a:solidFill>
          </a:ln>
        </p:spPr>
        <p:txBody>
          <a:bodyPr vert="horz" lIns="91440" tIns="45720" rIns="91440" bIns="45720" rtlCol="0">
            <a:normAutofit/>
          </a:bodyPr>
          <a:lstStyle>
            <a:lvl1pPr marL="0" indent="0" algn="ctr" defTabSz="457200" rtl="0" eaLnBrk="1" latinLnBrk="0" hangingPunct="1">
              <a:spcBef>
                <a:spcPct val="20000"/>
              </a:spcBef>
              <a:buClr>
                <a:schemeClr val="accent2">
                  <a:lumMod val="75000"/>
                </a:schemeClr>
              </a:buClr>
              <a:buFont typeface="Arial"/>
              <a:buNone/>
              <a:defRPr sz="3000" b="0" i="0" kern="1200" spc="0">
                <a:solidFill>
                  <a:srgbClr val="FFFFFF"/>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2">
                  <a:lumMod val="75000"/>
                </a:schemeClr>
              </a:buClr>
              <a:buFont typeface="Arial" panose="020B0604020202020204" pitchFamily="34" charset="0"/>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2">
                  <a:lumMod val="75000"/>
                </a:schemeClr>
              </a:buClr>
              <a:buFont typeface="Arial"/>
              <a:buChar char="•"/>
              <a:defRPr sz="2400" b="0" i="0" kern="1200">
                <a:solidFill>
                  <a:schemeClr val="tx1">
                    <a:lumMod val="50000"/>
                  </a:schemeClr>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2">
                  <a:lumMod val="75000"/>
                </a:schemeClr>
              </a:buClr>
              <a:buFont typeface="Arial" panose="020B0604020202020204" pitchFamily="34" charset="0"/>
              <a:buChar char="•"/>
              <a:defRPr sz="2000" b="0" i="0" kern="1200">
                <a:solidFill>
                  <a:schemeClr val="tx1">
                    <a:lumMod val="50000"/>
                  </a:schemeClr>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800" dirty="0"/>
          </a:p>
        </p:txBody>
      </p:sp>
      <p:sp>
        <p:nvSpPr>
          <p:cNvPr id="6" name="Text Placeholder 1"/>
          <p:cNvSpPr>
            <a:spLocks noGrp="1"/>
          </p:cNvSpPr>
          <p:nvPr>
            <p:ph type="body" sz="quarter" idx="10"/>
          </p:nvPr>
        </p:nvSpPr>
        <p:spPr>
          <a:xfrm>
            <a:off x="5079105" y="4239031"/>
            <a:ext cx="7004555" cy="1548452"/>
          </a:xfrm>
          <a:ln>
            <a:solidFill>
              <a:srgbClr val="D83728">
                <a:alpha val="0"/>
              </a:srgbClr>
            </a:solidFill>
          </a:ln>
        </p:spPr>
        <p:txBody>
          <a:bodyPr>
            <a:normAutofit/>
          </a:bodyPr>
          <a:lstStyle>
            <a:lvl1pPr marL="0" indent="0" algn="ctr">
              <a:buNone/>
              <a:defRPr baseline="0">
                <a:solidFill>
                  <a:schemeClr val="bg2"/>
                </a:solidFill>
              </a:defRPr>
            </a:lvl1pPr>
          </a:lstStyle>
          <a:p>
            <a:pPr lvl="0"/>
            <a:r>
              <a:rPr lang="en-US" sz="2800"/>
              <a:t>Click to edit Master text styles</a:t>
            </a:r>
          </a:p>
        </p:txBody>
      </p:sp>
    </p:spTree>
    <p:extLst>
      <p:ext uri="{BB962C8B-B14F-4D97-AF65-F5344CB8AC3E}">
        <p14:creationId xmlns:p14="http://schemas.microsoft.com/office/powerpoint/2010/main" val="9610904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407500"/>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5/29/2019</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1322147245"/>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574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7568454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dirty="0"/>
          </a:p>
        </p:txBody>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rgbClr val="E84C2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452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74791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5/29/2019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940136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5/29/2019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666563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5/29/2019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887295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68177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eaker Introduction">
    <p:bg>
      <p:bgPr>
        <a:solidFill>
          <a:srgbClr val="ECF0F1"/>
        </a:solidFill>
        <a:effectLst/>
      </p:bgPr>
    </p:bg>
    <p:spTree>
      <p:nvGrpSpPr>
        <p:cNvPr id="1" name=""/>
        <p:cNvGrpSpPr/>
        <p:nvPr/>
      </p:nvGrpSpPr>
      <p:grpSpPr>
        <a:xfrm>
          <a:off x="0" y="0"/>
          <a:ext cx="0" cy="0"/>
          <a:chOff x="0" y="0"/>
          <a:chExt cx="0" cy="0"/>
        </a:xfrm>
      </p:grpSpPr>
      <p:cxnSp>
        <p:nvCxnSpPr>
          <p:cNvPr id="12" name="Straight Connector 11"/>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sp>
        <p:nvSpPr>
          <p:cNvPr id="10" name="Text Placeholder 9"/>
          <p:cNvSpPr>
            <a:spLocks noGrp="1"/>
          </p:cNvSpPr>
          <p:nvPr>
            <p:ph type="body" sz="quarter" idx="11" hasCustomPrompt="1"/>
          </p:nvPr>
        </p:nvSpPr>
        <p:spPr>
          <a:xfrm>
            <a:off x="6878182" y="4702860"/>
            <a:ext cx="4637617" cy="1632200"/>
          </a:xfrm>
        </p:spPr>
        <p:txBody>
          <a:bodyPr>
            <a:normAutofit/>
          </a:bodyPr>
          <a:lstStyle>
            <a:lvl1pPr marL="0" marR="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sz="3200" baseline="0">
                <a:solidFill>
                  <a:srgbClr val="FF0000"/>
                </a:solidFill>
                <a:latin typeface="Segoe UI" panose="020B0502040204020203" pitchFamily="34" charset="0"/>
                <a:cs typeface="Segoe UI" panose="020B0502040204020203" pitchFamily="34" charset="0"/>
              </a:defRPr>
            </a:lvl1pPr>
          </a:lstStyle>
          <a:p>
            <a:pPr marL="0" marR="0" lvl="0" indent="0" algn="l" defTabSz="609555" rtl="0" eaLnBrk="1" fontAlgn="auto" latinLnBrk="0" hangingPunct="1">
              <a:lnSpc>
                <a:spcPct val="100000"/>
              </a:lnSpc>
              <a:spcBef>
                <a:spcPct val="20000"/>
              </a:spcBef>
              <a:spcAft>
                <a:spcPts val="0"/>
              </a:spcAft>
              <a:buClr>
                <a:schemeClr val="accent2">
                  <a:lumMod val="75000"/>
                </a:schemeClr>
              </a:buClr>
              <a:buSzTx/>
              <a:buFont typeface="Arial"/>
              <a:buNone/>
              <a:tabLst/>
              <a:defRPr/>
            </a:pPr>
            <a:r>
              <a:rPr lang="en-US" dirty="0"/>
              <a:t>Add a little bit more about yourself here.</a:t>
            </a:r>
          </a:p>
          <a:p>
            <a:pPr lvl="0"/>
            <a:endParaRPr lang="en-US" dirty="0"/>
          </a:p>
        </p:txBody>
      </p:sp>
      <p:sp>
        <p:nvSpPr>
          <p:cNvPr id="3" name="Text Placeholder 2"/>
          <p:cNvSpPr>
            <a:spLocks noGrp="1"/>
          </p:cNvSpPr>
          <p:nvPr>
            <p:ph type="body" sz="quarter" idx="13" hasCustomPrompt="1"/>
          </p:nvPr>
        </p:nvSpPr>
        <p:spPr>
          <a:xfrm>
            <a:off x="6832605" y="2154770"/>
            <a:ext cx="4637617" cy="2067985"/>
          </a:xfrm>
        </p:spPr>
        <p:txBody>
          <a:bodyPr>
            <a:normAutofit/>
          </a:bodyPr>
          <a:lstStyle>
            <a:lvl1pPr marL="0" indent="0">
              <a:buNone/>
              <a:defRPr lang="en-US" sz="3333" b="0" i="0" kern="1200" baseline="0" dirty="0">
                <a:solidFill>
                  <a:srgbClr val="1B3651"/>
                </a:solidFill>
                <a:latin typeface="Segoe UI" panose="020B0502040204020203" pitchFamily="34" charset="0"/>
                <a:ea typeface="+mn-ea"/>
                <a:cs typeface="Segoe UI" panose="020B0502040204020203" pitchFamily="34" charset="0"/>
              </a:defRPr>
            </a:lvl1pPr>
          </a:lstStyle>
          <a:p>
            <a:r>
              <a:rPr lang="en-US" dirty="0">
                <a:solidFill>
                  <a:srgbClr val="1B3651"/>
                </a:solidFill>
                <a:latin typeface="Arial"/>
                <a:cs typeface="Arial"/>
              </a:rPr>
              <a:t>Your Name             Your Company       Your Twitter Handle</a:t>
            </a:r>
          </a:p>
          <a:p>
            <a:pPr lvl="0"/>
            <a:endParaRPr lang="en-US" dirty="0"/>
          </a:p>
          <a:p>
            <a:pPr lvl="0"/>
            <a:endParaRPr lang="en-US" dirty="0"/>
          </a:p>
        </p:txBody>
      </p:sp>
      <p:cxnSp>
        <p:nvCxnSpPr>
          <p:cNvPr id="9" name="Straight Connector 8"/>
          <p:cNvCxnSpPr/>
          <p:nvPr/>
        </p:nvCxnSpPr>
        <p:spPr>
          <a:xfrm>
            <a:off x="6878182" y="4379876"/>
            <a:ext cx="4504287" cy="0"/>
          </a:xfrm>
          <a:prstGeom prst="line">
            <a:avLst/>
          </a:prstGeom>
          <a:ln>
            <a:solidFill>
              <a:schemeClr val="accent4">
                <a:lumMod val="40000"/>
                <a:lumOff val="60000"/>
              </a:schemeClr>
            </a:solidFill>
          </a:ln>
          <a:effectLst/>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6878182" y="4379876"/>
            <a:ext cx="4504287" cy="0"/>
          </a:xfrm>
          <a:prstGeom prst="line">
            <a:avLst/>
          </a:prstGeom>
          <a:ln>
            <a:solidFill>
              <a:srgbClr val="76201E"/>
            </a:solidFill>
          </a:ln>
          <a:effectLst/>
        </p:spPr>
        <p:style>
          <a:lnRef idx="2">
            <a:schemeClr val="accent6"/>
          </a:lnRef>
          <a:fillRef idx="0">
            <a:schemeClr val="accent6"/>
          </a:fillRef>
          <a:effectRef idx="1">
            <a:schemeClr val="accent6"/>
          </a:effectRef>
          <a:fontRef idx="minor">
            <a:schemeClr val="tx1"/>
          </a:fontRef>
        </p:style>
      </p:cxnSp>
      <p:sp>
        <p:nvSpPr>
          <p:cNvPr id="11" name="Text Placeholder 20"/>
          <p:cNvSpPr>
            <a:spLocks noGrp="1"/>
          </p:cNvSpPr>
          <p:nvPr>
            <p:ph type="body" sz="quarter" idx="14" hasCustomPrompt="1"/>
          </p:nvPr>
        </p:nvSpPr>
        <p:spPr>
          <a:xfrm>
            <a:off x="6831593" y="1142548"/>
            <a:ext cx="4637617" cy="685925"/>
          </a:xfrm>
        </p:spPr>
        <p:txBody>
          <a:bodyPr>
            <a:noAutofit/>
          </a:bodyPr>
          <a:lstStyle>
            <a:lvl1pPr marL="0" marR="0" indent="0" algn="l" defTabSz="609555" rtl="0" eaLnBrk="1" fontAlgn="auto" latinLnBrk="0" hangingPunct="1">
              <a:lnSpc>
                <a:spcPct val="80000"/>
              </a:lnSpc>
              <a:spcBef>
                <a:spcPct val="20000"/>
              </a:spcBef>
              <a:spcAft>
                <a:spcPts val="0"/>
              </a:spcAft>
              <a:buClrTx/>
              <a:buSzTx/>
              <a:buFont typeface="Arial"/>
              <a:buNone/>
              <a:tabLst/>
              <a:defRPr sz="5333" b="1" i="0" baseline="0">
                <a:solidFill>
                  <a:srgbClr val="D83728"/>
                </a:solidFill>
                <a:latin typeface="Segoe UI" panose="020B0502040204020203" pitchFamily="34" charset="0"/>
                <a:cs typeface="Segoe UI" panose="020B0502040204020203" pitchFamily="34" charset="0"/>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609555" rtl="0" eaLnBrk="1" fontAlgn="auto" latinLnBrk="0" hangingPunct="1">
              <a:lnSpc>
                <a:spcPct val="80000"/>
              </a:lnSpc>
              <a:spcBef>
                <a:spcPct val="20000"/>
              </a:spcBef>
              <a:spcAft>
                <a:spcPts val="0"/>
              </a:spcAft>
              <a:buClrTx/>
              <a:buSzTx/>
              <a:buFont typeface="Arial"/>
              <a:buNone/>
              <a:tabLst/>
              <a:defRPr/>
            </a:pPr>
            <a:r>
              <a:rPr lang="en-US" dirty="0"/>
              <a:t>Hello!</a:t>
            </a:r>
          </a:p>
        </p:txBody>
      </p:sp>
      <p:sp>
        <p:nvSpPr>
          <p:cNvPr id="4" name="Picture Placeholder 3"/>
          <p:cNvSpPr>
            <a:spLocks noGrp="1"/>
          </p:cNvSpPr>
          <p:nvPr>
            <p:ph type="pic" sz="quarter" idx="17" hasCustomPrompt="1"/>
          </p:nvPr>
        </p:nvSpPr>
        <p:spPr>
          <a:xfrm>
            <a:off x="0" y="-6108"/>
            <a:ext cx="5892800" cy="6858000"/>
          </a:xfrm>
          <a:solidFill>
            <a:schemeClr val="bg1"/>
          </a:solidFill>
        </p:spPr>
        <p:txBody>
          <a:bodyPr>
            <a:normAutofit/>
          </a:bodyPr>
          <a:lstStyle>
            <a:lvl1pPr marL="0" indent="0">
              <a:buNone/>
              <a:defRPr sz="3733">
                <a:solidFill>
                  <a:srgbClr val="D83728"/>
                </a:solidFill>
                <a:latin typeface="Segoe UI" panose="020B0502040204020203" pitchFamily="34" charset="0"/>
                <a:cs typeface="Segoe UI" panose="020B0502040204020203" pitchFamily="34" charset="0"/>
              </a:defRPr>
            </a:lvl1pPr>
          </a:lstStyle>
          <a:p>
            <a:r>
              <a:rPr lang="en-US" dirty="0"/>
              <a:t>Click the photo icon below to add your own image.</a:t>
            </a:r>
          </a:p>
        </p:txBody>
      </p:sp>
    </p:spTree>
    <p:extLst>
      <p:ext uri="{BB962C8B-B14F-4D97-AF65-F5344CB8AC3E}">
        <p14:creationId xmlns:p14="http://schemas.microsoft.com/office/powerpoint/2010/main" val="23548725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5/29/2019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4508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445849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5/29/2019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6845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E0E6-0194-4584-90CB-D8CE95A021EF}"/>
              </a:ext>
            </a:extLst>
          </p:cNvPr>
          <p:cNvSpPr>
            <a:spLocks noGrp="1"/>
          </p:cNvSpPr>
          <p:nvPr>
            <p:ph type="title"/>
          </p:nvPr>
        </p:nvSpPr>
        <p:spPr/>
        <p:txBody>
          <a:bodyPr/>
          <a:lstStyle>
            <a:lvl1pPr>
              <a:defRPr cap="small" baseline="0"/>
            </a:lvl1p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9D5DB572-DA85-4323-AE78-67C845C2AB4F}"/>
              </a:ext>
            </a:extLst>
          </p:cNvPr>
          <p:cNvSpPr>
            <a:spLocks noGrp="1"/>
          </p:cNvSpPr>
          <p:nvPr>
            <p:ph type="dt" sz="half" idx="10"/>
          </p:nvPr>
        </p:nvSpPr>
        <p:spPr/>
        <p:txBody>
          <a:bodyPr/>
          <a:lstStyle/>
          <a:p>
            <a:fld id="{90298CD5-6C1E-4009-B41F-6DF62E31D3BE}" type="datetimeFigureOut">
              <a:rPr lang="en-US" smtClean="0"/>
              <a:pPr/>
              <a:t>5/29/2019</a:t>
            </a:fld>
            <a:endParaRPr lang="en-US" dirty="0"/>
          </a:p>
        </p:txBody>
      </p:sp>
      <p:sp>
        <p:nvSpPr>
          <p:cNvPr id="4" name="Footer Placeholder 3">
            <a:extLst>
              <a:ext uri="{FF2B5EF4-FFF2-40B4-BE49-F238E27FC236}">
                <a16:creationId xmlns:a16="http://schemas.microsoft.com/office/drawing/2014/main" id="{A786D0A0-221B-4CDD-884F-F1DEFECCDCA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6BB6CCB-1E6E-4BFF-BA2E-4B3B135BD9F9}"/>
              </a:ext>
            </a:extLst>
          </p:cNvPr>
          <p:cNvSpPr>
            <a:spLocks noGrp="1"/>
          </p:cNvSpPr>
          <p:nvPr>
            <p:ph type="sldNum" sz="quarter" idx="12"/>
          </p:nvPr>
        </p:nvSpPr>
        <p:spPr/>
        <p:txBody>
          <a:bodyPr/>
          <a:lstStyle/>
          <a:p>
            <a:fld id="{4FAB73BC-B049-4115-A692-8D63A059BFB8}" type="slidenum">
              <a:rPr lang="en-US" smtClean="0"/>
              <a:pPr/>
              <a:t>‹#›</a:t>
            </a:fld>
            <a:endParaRPr lang="en-US" dirty="0"/>
          </a:p>
        </p:txBody>
      </p:sp>
      <p:sp>
        <p:nvSpPr>
          <p:cNvPr id="7" name="Content Placeholder 6">
            <a:extLst>
              <a:ext uri="{FF2B5EF4-FFF2-40B4-BE49-F238E27FC236}">
                <a16:creationId xmlns:a16="http://schemas.microsoft.com/office/drawing/2014/main" id="{FE2F524A-73C7-4CED-AC60-8A22229DB05D}"/>
              </a:ext>
            </a:extLst>
          </p:cNvPr>
          <p:cNvSpPr>
            <a:spLocks noGrp="1"/>
          </p:cNvSpPr>
          <p:nvPr>
            <p:ph sz="quarter" idx="13"/>
          </p:nvPr>
        </p:nvSpPr>
        <p:spPr>
          <a:xfrm>
            <a:off x="1023938" y="2222090"/>
            <a:ext cx="9720262" cy="39628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36E2A21B-83A1-4B2B-8678-2277B2D759A7}"/>
              </a:ext>
            </a:extLst>
          </p:cNvPr>
          <p:cNvSpPr/>
          <p:nvPr userDrawn="1"/>
        </p:nvSpPr>
        <p:spPr>
          <a:xfrm>
            <a:off x="0" y="6312310"/>
            <a:ext cx="12192000" cy="545690"/>
          </a:xfrm>
          <a:prstGeom prst="rect">
            <a:avLst/>
          </a:prstGeom>
          <a:solidFill>
            <a:srgbClr val="E84C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Tree>
    <p:extLst>
      <p:ext uri="{BB962C8B-B14F-4D97-AF65-F5344CB8AC3E}">
        <p14:creationId xmlns:p14="http://schemas.microsoft.com/office/powerpoint/2010/main" val="2305044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28" name="Text Placeholder 27"/>
          <p:cNvSpPr>
            <a:spLocks noGrp="1"/>
          </p:cNvSpPr>
          <p:nvPr>
            <p:ph type="body" sz="quarter" idx="10" hasCustomPrompt="1"/>
          </p:nvPr>
        </p:nvSpPr>
        <p:spPr>
          <a:xfrm>
            <a:off x="861489" y="560299"/>
            <a:ext cx="7704791" cy="754524"/>
          </a:xfrm>
        </p:spPr>
        <p:txBody>
          <a:bodyPr/>
          <a:lstStyle>
            <a:lvl1pPr marL="0" indent="0">
              <a:buNone/>
              <a:defRPr baseline="0">
                <a:latin typeface="Arial"/>
                <a:cs typeface="Arial"/>
              </a:defRPr>
            </a:lvl1pPr>
          </a:lstStyle>
          <a:p>
            <a:pPr lvl="0"/>
            <a:r>
              <a:rPr lang="en-US" dirty="0"/>
              <a:t>ADD AN AGENDA HERE…</a:t>
            </a:r>
          </a:p>
        </p:txBody>
      </p:sp>
      <p:sp>
        <p:nvSpPr>
          <p:cNvPr id="30" name="Text Placeholder 29"/>
          <p:cNvSpPr>
            <a:spLocks noGrp="1"/>
          </p:cNvSpPr>
          <p:nvPr>
            <p:ph type="body" sz="quarter" idx="11" hasCustomPrompt="1"/>
          </p:nvPr>
        </p:nvSpPr>
        <p:spPr>
          <a:xfrm>
            <a:off x="1199870" y="2008361"/>
            <a:ext cx="9249833" cy="4514851"/>
          </a:xfrm>
        </p:spPr>
        <p:txBody>
          <a:bodyPr>
            <a:normAutofit/>
          </a:bodyPr>
          <a:lstStyle>
            <a:lvl1pPr marL="685750" indent="-685750">
              <a:buClr>
                <a:schemeClr val="bg1"/>
              </a:buClr>
              <a:buFont typeface="Wingdings" charset="2"/>
              <a:buAutoNum type="arabicPlain"/>
              <a:defRPr sz="3733" baseline="0">
                <a:latin typeface="Arial"/>
                <a:cs typeface="Arial"/>
              </a:defRPr>
            </a:lvl1pPr>
          </a:lstStyle>
          <a:p>
            <a:pPr lvl="0"/>
            <a:r>
              <a:rPr lang="en-US" dirty="0"/>
              <a:t>Add Section One</a:t>
            </a:r>
          </a:p>
        </p:txBody>
      </p:sp>
      <p:cxnSp>
        <p:nvCxnSpPr>
          <p:cNvPr id="4" name="Straight Connector 3"/>
          <p:cNvCxnSpPr/>
          <p:nvPr/>
        </p:nvCxnSpPr>
        <p:spPr>
          <a:xfrm>
            <a:off x="0" y="860425"/>
            <a:ext cx="12192000" cy="0"/>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220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Dark">
    <p:bg>
      <p:bgPr>
        <a:solidFill>
          <a:srgbClr val="ECF0F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00" y="1"/>
            <a:ext cx="12169347" cy="6858000"/>
          </a:xfrm>
          <a:prstGeom prst="rect">
            <a:avLst/>
          </a:prstGeom>
        </p:spPr>
      </p:pic>
      <p:sp>
        <p:nvSpPr>
          <p:cNvPr id="12" name="Rectangle 11"/>
          <p:cNvSpPr/>
          <p:nvPr/>
        </p:nvSpPr>
        <p:spPr>
          <a:xfrm>
            <a:off x="-57063" y="15729"/>
            <a:ext cx="12192000" cy="6842272"/>
          </a:xfrm>
          <a:prstGeom prst="rect">
            <a:avLst/>
          </a:prstGeom>
          <a:solidFill>
            <a:schemeClr val="tx2">
              <a:lumMod val="50000"/>
              <a:alpha val="47000"/>
            </a:schemeClr>
          </a:solidFill>
          <a:effectLst>
            <a:outerShdw blurRad="50800" dist="50800" dir="5400000" algn="ctr" rotWithShape="0">
              <a:srgbClr val="000000">
                <a:alpha val="1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Right Triangle 2"/>
          <p:cNvSpPr/>
          <p:nvPr/>
        </p:nvSpPr>
        <p:spPr>
          <a:xfrm rot="10800000">
            <a:off x="1967491" y="2241647"/>
            <a:ext cx="596700" cy="451556"/>
          </a:xfrm>
          <a:prstGeom prst="rtTriangle">
            <a:avLst/>
          </a:prstGeom>
          <a:solidFill>
            <a:srgbClr val="DA58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4" name="Rectangle 3"/>
          <p:cNvSpPr/>
          <p:nvPr/>
        </p:nvSpPr>
        <p:spPr>
          <a:xfrm>
            <a:off x="2564189" y="1902986"/>
            <a:ext cx="6934603" cy="2596441"/>
          </a:xfrm>
          <a:prstGeom prst="rect">
            <a:avLst/>
          </a:prstGeom>
          <a:solidFill>
            <a:srgbClr val="DA5826">
              <a:alpha val="8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sp>
        <p:nvSpPr>
          <p:cNvPr id="6" name="Rectangle 5"/>
          <p:cNvSpPr/>
          <p:nvPr/>
        </p:nvSpPr>
        <p:spPr>
          <a:xfrm>
            <a:off x="1967492" y="1478189"/>
            <a:ext cx="2725461" cy="763459"/>
          </a:xfrm>
          <a:prstGeom prst="rect">
            <a:avLst/>
          </a:prstGeom>
          <a:solidFill>
            <a:srgbClr val="D8372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a:buFont typeface="Arial"/>
              <a:buNone/>
            </a:pPr>
            <a:endParaRPr lang="en-US" sz="2400" dirty="0">
              <a:latin typeface="Arial Narrow"/>
            </a:endParaRPr>
          </a:p>
        </p:txBody>
      </p:sp>
      <p:cxnSp>
        <p:nvCxnSpPr>
          <p:cNvPr id="8" name="Straight Connector 7"/>
          <p:cNvCxnSpPr/>
          <p:nvPr/>
        </p:nvCxnSpPr>
        <p:spPr>
          <a:xfrm>
            <a:off x="4886475" y="1693331"/>
            <a:ext cx="7273272"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2253" y="4725203"/>
            <a:ext cx="9531045" cy="0"/>
          </a:xfrm>
          <a:prstGeom prst="line">
            <a:avLst/>
          </a:prstGeom>
          <a:ln w="23495" cap="flat">
            <a:solidFill>
              <a:srgbClr val="D83728"/>
            </a:solidFill>
            <a:prstDash val="sysDot"/>
          </a:ln>
        </p:spPr>
        <p:style>
          <a:lnRef idx="2">
            <a:schemeClr val="accent1"/>
          </a:lnRef>
          <a:fillRef idx="0">
            <a:schemeClr val="accent1"/>
          </a:fillRef>
          <a:effectRef idx="1">
            <a:schemeClr val="accent1"/>
          </a:effectRef>
          <a:fontRef idx="minor">
            <a:schemeClr val="tx1"/>
          </a:fontRef>
        </p:style>
      </p:cxnSp>
      <p:sp>
        <p:nvSpPr>
          <p:cNvPr id="11" name="Text Placeholder 10"/>
          <p:cNvSpPr>
            <a:spLocks noGrp="1"/>
          </p:cNvSpPr>
          <p:nvPr>
            <p:ph type="body" sz="quarter" idx="15" hasCustomPrompt="1"/>
          </p:nvPr>
        </p:nvSpPr>
        <p:spPr>
          <a:xfrm>
            <a:off x="2930761" y="2346259"/>
            <a:ext cx="6284384" cy="1860548"/>
          </a:xfrm>
        </p:spPr>
        <p:txBody>
          <a:bodyPr>
            <a:normAutofit/>
          </a:bodyPr>
          <a:lstStyle>
            <a:lvl1pPr marL="0" indent="0" algn="ctr">
              <a:buNone/>
              <a:defRPr sz="4800" b="1" baseline="0">
                <a:solidFill>
                  <a:schemeClr val="bg1"/>
                </a:solidFill>
                <a:latin typeface="Segoe UI" panose="020B0502040204020203" pitchFamily="34" charset="0"/>
                <a:cs typeface="Segoe UI" panose="020B0502040204020203" pitchFamily="34" charset="0"/>
              </a:defRPr>
            </a:lvl1pPr>
          </a:lstStyle>
          <a:p>
            <a:pPr lvl="0"/>
            <a:r>
              <a:rPr lang="en-US" dirty="0"/>
              <a:t>SECTION HEADER GOES HERE</a:t>
            </a:r>
          </a:p>
        </p:txBody>
      </p:sp>
      <p:sp>
        <p:nvSpPr>
          <p:cNvPr id="15" name="Text Placeholder 14"/>
          <p:cNvSpPr>
            <a:spLocks noGrp="1"/>
          </p:cNvSpPr>
          <p:nvPr>
            <p:ph type="body" sz="quarter" idx="16" hasCustomPrompt="1"/>
          </p:nvPr>
        </p:nvSpPr>
        <p:spPr>
          <a:xfrm>
            <a:off x="1968503" y="1545203"/>
            <a:ext cx="2724452" cy="606328"/>
          </a:xfrm>
          <a:ln>
            <a:solidFill>
              <a:srgbClr val="D83728">
                <a:alpha val="0"/>
              </a:srgbClr>
            </a:solidFill>
          </a:ln>
        </p:spPr>
        <p:txBody>
          <a:bodyPr>
            <a:normAutofit/>
          </a:bodyPr>
          <a:lstStyle>
            <a:lvl1pPr marL="0" indent="0" algn="ctr">
              <a:buNone/>
              <a:defRPr sz="3200" baseline="0">
                <a:solidFill>
                  <a:srgbClr val="FFFFFF"/>
                </a:solidFill>
                <a:latin typeface="Segoe UI" panose="020B0502040204020203" pitchFamily="34" charset="0"/>
                <a:cs typeface="Segoe UI" panose="020B0502040204020203" pitchFamily="34" charset="0"/>
              </a:defRPr>
            </a:lvl1pPr>
          </a:lstStyle>
          <a:p>
            <a:pPr lvl="0"/>
            <a:r>
              <a:rPr lang="en-US" dirty="0"/>
              <a:t>PART ONE</a:t>
            </a:r>
          </a:p>
        </p:txBody>
      </p:sp>
    </p:spTree>
    <p:extLst>
      <p:ext uri="{BB962C8B-B14F-4D97-AF65-F5344CB8AC3E}">
        <p14:creationId xmlns:p14="http://schemas.microsoft.com/office/powerpoint/2010/main" val="3705108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81164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hf sldNum="0" hdr="0" ftr="0" dt="0"/>
  <p:txStyles>
    <p:titleStyle>
      <a:lvl1pPr algn="l" defTabSz="685800" rtl="0" eaLnBrk="1" fontAlgn="base" hangingPunct="1">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1" fontAlgn="base" hangingPunct="1">
        <a:lnSpc>
          <a:spcPct val="90000"/>
        </a:lnSpc>
        <a:spcBef>
          <a:spcPct val="0"/>
        </a:spcBef>
        <a:spcAft>
          <a:spcPct val="0"/>
        </a:spcAft>
        <a:defRPr sz="3300">
          <a:solidFill>
            <a:schemeClr val="tx1"/>
          </a:solidFill>
          <a:latin typeface="Calibri Light" pitchFamily="34" charset="0"/>
        </a:defRPr>
      </a:lvl2pPr>
      <a:lvl3pPr algn="l" defTabSz="685800" rtl="0" eaLnBrk="1" fontAlgn="base" hangingPunct="1">
        <a:lnSpc>
          <a:spcPct val="90000"/>
        </a:lnSpc>
        <a:spcBef>
          <a:spcPct val="0"/>
        </a:spcBef>
        <a:spcAft>
          <a:spcPct val="0"/>
        </a:spcAft>
        <a:defRPr sz="3300">
          <a:solidFill>
            <a:schemeClr val="tx1"/>
          </a:solidFill>
          <a:latin typeface="Calibri Light" pitchFamily="34" charset="0"/>
        </a:defRPr>
      </a:lvl3pPr>
      <a:lvl4pPr algn="l" defTabSz="685800" rtl="0" eaLnBrk="1" fontAlgn="base" hangingPunct="1">
        <a:lnSpc>
          <a:spcPct val="90000"/>
        </a:lnSpc>
        <a:spcBef>
          <a:spcPct val="0"/>
        </a:spcBef>
        <a:spcAft>
          <a:spcPct val="0"/>
        </a:spcAft>
        <a:defRPr sz="3300">
          <a:solidFill>
            <a:schemeClr val="tx1"/>
          </a:solidFill>
          <a:latin typeface="Calibri Light" pitchFamily="34" charset="0"/>
        </a:defRPr>
      </a:lvl4pPr>
      <a:lvl5pPr algn="l" defTabSz="685800" rtl="0" eaLnBrk="1" fontAlgn="base" hangingPunct="1">
        <a:lnSpc>
          <a:spcPct val="90000"/>
        </a:lnSpc>
        <a:spcBef>
          <a:spcPct val="0"/>
        </a:spcBef>
        <a:spcAft>
          <a:spcPct val="0"/>
        </a:spcAft>
        <a:defRPr sz="3300">
          <a:solidFill>
            <a:schemeClr val="tx1"/>
          </a:solidFill>
          <a:latin typeface="Calibri Light" pitchFamily="34" charset="0"/>
        </a:defRPr>
      </a:lvl5pPr>
      <a:lvl6pPr marL="457200" algn="l" defTabSz="685800" rtl="0" eaLnBrk="1" fontAlgn="base" hangingPunct="1">
        <a:lnSpc>
          <a:spcPct val="90000"/>
        </a:lnSpc>
        <a:spcBef>
          <a:spcPct val="0"/>
        </a:spcBef>
        <a:spcAft>
          <a:spcPct val="0"/>
        </a:spcAft>
        <a:defRPr sz="3300">
          <a:solidFill>
            <a:schemeClr val="tx1"/>
          </a:solidFill>
          <a:latin typeface="Calibri Light" pitchFamily="34" charset="0"/>
        </a:defRPr>
      </a:lvl6pPr>
      <a:lvl7pPr marL="914400" algn="l" defTabSz="685800" rtl="0" eaLnBrk="1" fontAlgn="base" hangingPunct="1">
        <a:lnSpc>
          <a:spcPct val="90000"/>
        </a:lnSpc>
        <a:spcBef>
          <a:spcPct val="0"/>
        </a:spcBef>
        <a:spcAft>
          <a:spcPct val="0"/>
        </a:spcAft>
        <a:defRPr sz="3300">
          <a:solidFill>
            <a:schemeClr val="tx1"/>
          </a:solidFill>
          <a:latin typeface="Calibri Light" pitchFamily="34" charset="0"/>
        </a:defRPr>
      </a:lvl7pPr>
      <a:lvl8pPr marL="1371600" algn="l" defTabSz="685800" rtl="0" eaLnBrk="1" fontAlgn="base" hangingPunct="1">
        <a:lnSpc>
          <a:spcPct val="90000"/>
        </a:lnSpc>
        <a:spcBef>
          <a:spcPct val="0"/>
        </a:spcBef>
        <a:spcAft>
          <a:spcPct val="0"/>
        </a:spcAft>
        <a:defRPr sz="3300">
          <a:solidFill>
            <a:schemeClr val="tx1"/>
          </a:solidFill>
          <a:latin typeface="Calibri Light" pitchFamily="34" charset="0"/>
        </a:defRPr>
      </a:lvl8pPr>
      <a:lvl9pPr marL="1828800" algn="l" defTabSz="685800" rtl="0" eaLnBrk="1" fontAlgn="base" hangingPunct="1">
        <a:lnSpc>
          <a:spcPct val="90000"/>
        </a:lnSpc>
        <a:spcBef>
          <a:spcPct val="0"/>
        </a:spcBef>
        <a:spcAft>
          <a:spcPct val="0"/>
        </a:spcAft>
        <a:defRPr sz="3300">
          <a:solidFill>
            <a:schemeClr val="tx1"/>
          </a:solidFill>
          <a:latin typeface="Calibri Light" pitchFamily="34" charset="0"/>
        </a:defRPr>
      </a:lvl9pPr>
    </p:titleStyle>
    <p:body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59945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Lst>
  <p:hf sldNum="0" hdr="0" dt="0"/>
  <p:txStyles>
    <p:titleStyle>
      <a:lvl1pPr algn="l" defTabSz="609555" rtl="0" eaLnBrk="1" latinLnBrk="0" hangingPunct="1">
        <a:spcBef>
          <a:spcPct val="0"/>
        </a:spcBef>
        <a:buNone/>
        <a:defRPr sz="4800" b="0" i="0" kern="0" baseline="0">
          <a:solidFill>
            <a:schemeClr val="tx1">
              <a:lumMod val="75000"/>
            </a:schemeClr>
          </a:solidFill>
          <a:latin typeface="Segoe UI" panose="020B0502040204020203" pitchFamily="34" charset="0"/>
          <a:ea typeface="+mj-ea"/>
          <a:cs typeface="Segoe UI" panose="020B0502040204020203" pitchFamily="34" charset="0"/>
        </a:defRPr>
      </a:lvl1pPr>
    </p:titleStyle>
    <p:bodyStyle>
      <a:lvl1pPr marL="457167" indent="-457167" algn="l" defTabSz="609555" rtl="0" eaLnBrk="1" latinLnBrk="0" hangingPunct="1">
        <a:spcBef>
          <a:spcPct val="20000"/>
        </a:spcBef>
        <a:buClr>
          <a:srgbClr val="C00000"/>
        </a:buClr>
        <a:buFont typeface="Wingdings" panose="05000000000000000000" pitchFamily="2" charset="2"/>
        <a:buChar char="§"/>
        <a:defRPr sz="4267" b="0" i="0" kern="1200">
          <a:solidFill>
            <a:schemeClr val="tx1">
              <a:lumMod val="50000"/>
            </a:schemeClr>
          </a:solidFill>
          <a:latin typeface="Segoe UI" panose="020B0502040204020203" pitchFamily="34" charset="0"/>
          <a:ea typeface="+mn-ea"/>
          <a:cs typeface="Segoe UI" panose="020B0502040204020203" pitchFamily="34" charset="0"/>
        </a:defRPr>
      </a:lvl1pPr>
      <a:lvl2pPr marL="990526" indent="-380972"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2pPr>
      <a:lvl3pPr marL="1523887" indent="-304776" algn="l" defTabSz="609555" rtl="0" eaLnBrk="1" latinLnBrk="0" hangingPunct="1">
        <a:spcBef>
          <a:spcPct val="20000"/>
        </a:spcBef>
        <a:buClr>
          <a:srgbClr val="C00000"/>
        </a:buClr>
        <a:buFont typeface="Wingdings" panose="05000000000000000000" pitchFamily="2" charset="2"/>
        <a:buChar char="§"/>
        <a:defRPr sz="3200" b="0" i="0" kern="1200">
          <a:solidFill>
            <a:schemeClr val="tx1">
              <a:lumMod val="50000"/>
            </a:schemeClr>
          </a:solidFill>
          <a:latin typeface="Segoe UI" panose="020B0502040204020203" pitchFamily="34" charset="0"/>
          <a:ea typeface="+mn-ea"/>
          <a:cs typeface="Segoe UI" panose="020B0502040204020203" pitchFamily="34" charset="0"/>
        </a:defRPr>
      </a:lvl3pPr>
      <a:lvl4pPr marL="2133440"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4pPr>
      <a:lvl5pPr marL="2742994" indent="-304776" algn="l" defTabSz="609555" rtl="0" eaLnBrk="1" latinLnBrk="0" hangingPunct="1">
        <a:spcBef>
          <a:spcPct val="20000"/>
        </a:spcBef>
        <a:buClr>
          <a:srgbClr val="C00000"/>
        </a:buClr>
        <a:buFont typeface="Wingdings" panose="05000000000000000000" pitchFamily="2" charset="2"/>
        <a:buChar char="§"/>
        <a:defRPr sz="2667" b="0" i="0" kern="1200">
          <a:solidFill>
            <a:schemeClr val="tx1">
              <a:lumMod val="50000"/>
            </a:schemeClr>
          </a:solidFill>
          <a:latin typeface="Segoe UI" panose="020B0502040204020203" pitchFamily="34" charset="0"/>
          <a:ea typeface="+mn-ea"/>
          <a:cs typeface="Segoe UI" panose="020B0502040204020203" pitchFamily="34" charset="0"/>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76BF8439-6865-44E2-9FF7-A21A1BB90A3D}" type="datetime1">
              <a:rPr lang="en-US" smtClean="0"/>
              <a:t>5/29/2019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TechTrunk Ventures Pvt Ltd | www.techtrunk.in</a:t>
            </a:r>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235851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hf sldNum="0"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5/29/2019</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07526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5/29/2019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41708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Decision Trees	</a:t>
            </a:r>
          </a:p>
        </p:txBody>
      </p:sp>
      <p:sp>
        <p:nvSpPr>
          <p:cNvPr id="3" name="Subtitle 2"/>
          <p:cNvSpPr>
            <a:spLocks noGrp="1"/>
          </p:cNvSpPr>
          <p:nvPr>
            <p:ph type="subTitle" idx="1"/>
          </p:nvPr>
        </p:nvSpPr>
        <p:spPr/>
        <p:txBody>
          <a:bodyPr/>
          <a:lstStyle/>
          <a:p>
            <a:r>
              <a:rPr lang="en-US" dirty="0"/>
              <a:t>Anshu Pandey</a:t>
            </a:r>
          </a:p>
        </p:txBody>
      </p:sp>
    </p:spTree>
    <p:extLst>
      <p:ext uri="{BB962C8B-B14F-4D97-AF65-F5344CB8AC3E}">
        <p14:creationId xmlns:p14="http://schemas.microsoft.com/office/powerpoint/2010/main" val="1008478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B497-9B49-4C77-9F7D-E65B895ACA3A}"/>
              </a:ext>
            </a:extLst>
          </p:cNvPr>
          <p:cNvSpPr>
            <a:spLocks noGrp="1"/>
          </p:cNvSpPr>
          <p:nvPr>
            <p:ph type="title"/>
          </p:nvPr>
        </p:nvSpPr>
        <p:spPr/>
        <p:txBody>
          <a:bodyPr/>
          <a:lstStyle/>
          <a:p>
            <a:r>
              <a:rPr lang="en-IN" b="1" dirty="0"/>
              <a:t>Steps to Calculate Chi-square for a split:</a:t>
            </a:r>
            <a:endParaRPr lang="en-IN" dirty="0"/>
          </a:p>
        </p:txBody>
      </p:sp>
      <p:sp>
        <p:nvSpPr>
          <p:cNvPr id="3" name="Content Placeholder 2">
            <a:extLst>
              <a:ext uri="{FF2B5EF4-FFF2-40B4-BE49-F238E27FC236}">
                <a16:creationId xmlns:a16="http://schemas.microsoft.com/office/drawing/2014/main" id="{3711EBC9-4B62-4AB9-B1BE-BA116206CF10}"/>
              </a:ext>
            </a:extLst>
          </p:cNvPr>
          <p:cNvSpPr>
            <a:spLocks noGrp="1"/>
          </p:cNvSpPr>
          <p:nvPr>
            <p:ph sz="quarter" idx="13"/>
          </p:nvPr>
        </p:nvSpPr>
        <p:spPr/>
        <p:txBody>
          <a:bodyPr/>
          <a:lstStyle/>
          <a:p>
            <a:pPr marL="457200" indent="-457200">
              <a:buFont typeface="+mj-lt"/>
              <a:buAutoNum type="arabicPeriod"/>
            </a:pPr>
            <a:r>
              <a:rPr lang="en-US" dirty="0"/>
              <a:t>Calculate Chi-square for individual node by calculating the deviation for Success and Failure both</a:t>
            </a:r>
          </a:p>
          <a:p>
            <a:pPr marL="457200" indent="-457200">
              <a:buFont typeface="+mj-lt"/>
              <a:buAutoNum type="arabicPeriod"/>
            </a:pPr>
            <a:r>
              <a:rPr lang="en-US" dirty="0"/>
              <a:t>Calculated Chi-square of Split using Sum of all Chi-square of success and Failure of each node of the split</a:t>
            </a:r>
          </a:p>
          <a:p>
            <a:pPr marL="457200" indent="-457200">
              <a:buFont typeface="+mj-lt"/>
              <a:buAutoNum type="arabicPeriod"/>
            </a:pPr>
            <a:endParaRPr lang="en-IN" dirty="0"/>
          </a:p>
        </p:txBody>
      </p:sp>
    </p:spTree>
    <p:extLst>
      <p:ext uri="{BB962C8B-B14F-4D97-AF65-F5344CB8AC3E}">
        <p14:creationId xmlns:p14="http://schemas.microsoft.com/office/powerpoint/2010/main" val="112965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D0C3-BBC6-4B8D-B00C-F4D646748B18}"/>
              </a:ext>
            </a:extLst>
          </p:cNvPr>
          <p:cNvSpPr>
            <a:spLocks noGrp="1"/>
          </p:cNvSpPr>
          <p:nvPr>
            <p:ph type="title"/>
          </p:nvPr>
        </p:nvSpPr>
        <p:spPr/>
        <p:txBody>
          <a:bodyPr/>
          <a:lstStyle/>
          <a:p>
            <a:r>
              <a:rPr lang="en-IN" dirty="0"/>
              <a:t>Regression Tree</a:t>
            </a:r>
          </a:p>
        </p:txBody>
      </p:sp>
      <p:sp>
        <p:nvSpPr>
          <p:cNvPr id="3" name="Content Placeholder 2">
            <a:extLst>
              <a:ext uri="{FF2B5EF4-FFF2-40B4-BE49-F238E27FC236}">
                <a16:creationId xmlns:a16="http://schemas.microsoft.com/office/drawing/2014/main" id="{93C50E44-C13D-4470-8999-72DF2FB8B6F1}"/>
              </a:ext>
            </a:extLst>
          </p:cNvPr>
          <p:cNvSpPr>
            <a:spLocks noGrp="1"/>
          </p:cNvSpPr>
          <p:nvPr>
            <p:ph sz="quarter" idx="13"/>
          </p:nvPr>
        </p:nvSpPr>
        <p:spPr/>
        <p:txBody>
          <a:bodyPr/>
          <a:lstStyle/>
          <a:p>
            <a:br>
              <a:rPr lang="en-US" dirty="0"/>
            </a:br>
            <a:r>
              <a:rPr lang="en-US" dirty="0"/>
              <a:t>The impurity of a node is measured by the Least-Squared Deviation (LSD), which is simply the within variance for the node.</a:t>
            </a:r>
            <a:br>
              <a:rPr lang="en-US" dirty="0"/>
            </a:br>
            <a:endParaRPr lang="en-US" dirty="0"/>
          </a:p>
          <a:p>
            <a:endParaRPr lang="en-US" dirty="0"/>
          </a:p>
          <a:p>
            <a:endParaRPr lang="en-US" dirty="0"/>
          </a:p>
          <a:p>
            <a:endParaRPr lang="en-US" dirty="0"/>
          </a:p>
          <a:p>
            <a:endParaRPr lang="en-US" dirty="0"/>
          </a:p>
          <a:p>
            <a:r>
              <a:rPr lang="en-US" dirty="0"/>
              <a:t>Above X-bar is mean of the values, X is actual and n is number of values.</a:t>
            </a:r>
            <a:endParaRPr lang="en-IN" dirty="0"/>
          </a:p>
        </p:txBody>
      </p:sp>
      <p:pic>
        <p:nvPicPr>
          <p:cNvPr id="4" name="Picture 3">
            <a:extLst>
              <a:ext uri="{FF2B5EF4-FFF2-40B4-BE49-F238E27FC236}">
                <a16:creationId xmlns:a16="http://schemas.microsoft.com/office/drawing/2014/main" id="{2766A3D9-6E47-4754-8D77-FD484FEAEB38}"/>
              </a:ext>
            </a:extLst>
          </p:cNvPr>
          <p:cNvPicPr>
            <a:picLocks noChangeAspect="1"/>
          </p:cNvPicPr>
          <p:nvPr/>
        </p:nvPicPr>
        <p:blipFill>
          <a:blip r:embed="rId2"/>
          <a:stretch>
            <a:fillRect/>
          </a:stretch>
        </p:blipFill>
        <p:spPr>
          <a:xfrm>
            <a:off x="4140729" y="3916891"/>
            <a:ext cx="2962275" cy="1123950"/>
          </a:xfrm>
          <a:prstGeom prst="rect">
            <a:avLst/>
          </a:prstGeom>
        </p:spPr>
      </p:pic>
    </p:spTree>
    <p:extLst>
      <p:ext uri="{BB962C8B-B14F-4D97-AF65-F5344CB8AC3E}">
        <p14:creationId xmlns:p14="http://schemas.microsoft.com/office/powerpoint/2010/main" val="253241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903F2-1DE2-4B93-87E4-E15F24F8D8E7}"/>
              </a:ext>
            </a:extLst>
          </p:cNvPr>
          <p:cNvSpPr>
            <a:spLocks noGrp="1"/>
          </p:cNvSpPr>
          <p:nvPr>
            <p:ph type="title"/>
          </p:nvPr>
        </p:nvSpPr>
        <p:spPr/>
        <p:txBody>
          <a:bodyPr/>
          <a:lstStyle/>
          <a:p>
            <a:r>
              <a:rPr lang="en-IN" b="1" dirty="0"/>
              <a:t>Steps to calculate Variance:</a:t>
            </a:r>
            <a:endParaRPr lang="en-IN" dirty="0"/>
          </a:p>
        </p:txBody>
      </p:sp>
      <p:sp>
        <p:nvSpPr>
          <p:cNvPr id="3" name="Content Placeholder 2">
            <a:extLst>
              <a:ext uri="{FF2B5EF4-FFF2-40B4-BE49-F238E27FC236}">
                <a16:creationId xmlns:a16="http://schemas.microsoft.com/office/drawing/2014/main" id="{8C86A5E8-A555-4E5A-9595-9FD9BD22F566}"/>
              </a:ext>
            </a:extLst>
          </p:cNvPr>
          <p:cNvSpPr>
            <a:spLocks noGrp="1"/>
          </p:cNvSpPr>
          <p:nvPr>
            <p:ph sz="quarter" idx="13"/>
          </p:nvPr>
        </p:nvSpPr>
        <p:spPr/>
        <p:txBody>
          <a:bodyPr/>
          <a:lstStyle/>
          <a:p>
            <a:pPr marL="457200" indent="-457200">
              <a:buFont typeface="+mj-lt"/>
              <a:buAutoNum type="arabicPeriod"/>
            </a:pPr>
            <a:r>
              <a:rPr lang="en-US" dirty="0"/>
              <a:t>Calculate variance for each node.</a:t>
            </a:r>
          </a:p>
          <a:p>
            <a:pPr marL="457200" indent="-457200">
              <a:buFont typeface="+mj-lt"/>
              <a:buAutoNum type="arabicPeriod"/>
            </a:pPr>
            <a:r>
              <a:rPr lang="en-US" dirty="0"/>
              <a:t>Calculate variance for each split as weighted average of each node variance.</a:t>
            </a:r>
          </a:p>
          <a:p>
            <a:pPr marL="457200" indent="-457200">
              <a:buFont typeface="+mj-lt"/>
              <a:buAutoNum type="arabicPeriod"/>
            </a:pPr>
            <a:endParaRPr lang="en-IN" dirty="0"/>
          </a:p>
        </p:txBody>
      </p:sp>
    </p:spTree>
    <p:extLst>
      <p:ext uri="{BB962C8B-B14F-4D97-AF65-F5344CB8AC3E}">
        <p14:creationId xmlns:p14="http://schemas.microsoft.com/office/powerpoint/2010/main" val="114393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A2EE4-1A2E-41E4-9F4F-5A177A4AC9D3}"/>
              </a:ext>
            </a:extLst>
          </p:cNvPr>
          <p:cNvSpPr>
            <a:spLocks noGrp="1"/>
          </p:cNvSpPr>
          <p:nvPr>
            <p:ph type="title"/>
          </p:nvPr>
        </p:nvSpPr>
        <p:spPr/>
        <p:txBody>
          <a:bodyPr/>
          <a:lstStyle/>
          <a:p>
            <a:r>
              <a:rPr lang="en-US" b="1" dirty="0"/>
              <a:t>Which is better - Entropy or Gini</a:t>
            </a:r>
            <a:endParaRPr lang="en-IN" dirty="0"/>
          </a:p>
        </p:txBody>
      </p:sp>
      <p:sp>
        <p:nvSpPr>
          <p:cNvPr id="3" name="Content Placeholder 2">
            <a:extLst>
              <a:ext uri="{FF2B5EF4-FFF2-40B4-BE49-F238E27FC236}">
                <a16:creationId xmlns:a16="http://schemas.microsoft.com/office/drawing/2014/main" id="{04FF6792-9343-4CC0-B166-9D1C30CE267C}"/>
              </a:ext>
            </a:extLst>
          </p:cNvPr>
          <p:cNvSpPr>
            <a:spLocks noGrp="1"/>
          </p:cNvSpPr>
          <p:nvPr>
            <p:ph sz="quarter" idx="13"/>
          </p:nvPr>
        </p:nvSpPr>
        <p:spPr/>
        <p:txBody>
          <a:bodyPr/>
          <a:lstStyle/>
          <a:p>
            <a:r>
              <a:rPr lang="en-US" i="1" dirty="0"/>
              <a:t>Both splitting </a:t>
            </a:r>
            <a:r>
              <a:rPr lang="en-US" i="1" dirty="0" err="1"/>
              <a:t>criterias</a:t>
            </a:r>
            <a:r>
              <a:rPr lang="en-US" i="1" dirty="0"/>
              <a:t> are approximately similar and produces similar result in 95% of the cases. Gini is comparatively faster than Entropy as it does not require calculation of log.</a:t>
            </a:r>
            <a:endParaRPr lang="en-IN" dirty="0"/>
          </a:p>
        </p:txBody>
      </p:sp>
    </p:spTree>
    <p:extLst>
      <p:ext uri="{BB962C8B-B14F-4D97-AF65-F5344CB8AC3E}">
        <p14:creationId xmlns:p14="http://schemas.microsoft.com/office/powerpoint/2010/main" val="406941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7411" y="1891657"/>
            <a:ext cx="6959820" cy="4301632"/>
          </a:xfrm>
          <a:prstGeom prst="rect">
            <a:avLst/>
          </a:prstGeom>
        </p:spPr>
      </p:pic>
      <p:sp>
        <p:nvSpPr>
          <p:cNvPr id="6" name="Title 5">
            <a:extLst>
              <a:ext uri="{FF2B5EF4-FFF2-40B4-BE49-F238E27FC236}">
                <a16:creationId xmlns:a16="http://schemas.microsoft.com/office/drawing/2014/main" id="{95FE0272-6D76-4F30-90B7-7150FCB202F5}"/>
              </a:ext>
            </a:extLst>
          </p:cNvPr>
          <p:cNvSpPr>
            <a:spLocks noGrp="1"/>
          </p:cNvSpPr>
          <p:nvPr>
            <p:ph type="title"/>
          </p:nvPr>
        </p:nvSpPr>
        <p:spPr/>
        <p:txBody>
          <a:bodyPr/>
          <a:lstStyle/>
          <a:p>
            <a:r>
              <a:rPr lang="en-US" sz="5400" b="1" dirty="0">
                <a:solidFill>
                  <a:schemeClr val="accent1">
                    <a:lumMod val="75000"/>
                  </a:schemeClr>
                </a:solidFill>
              </a:rPr>
              <a:t>How Decision Tree works?</a:t>
            </a:r>
            <a:endParaRPr lang="en-IN" dirty="0"/>
          </a:p>
        </p:txBody>
      </p:sp>
      <p:sp>
        <p:nvSpPr>
          <p:cNvPr id="7" name="Content Placeholder 6">
            <a:extLst>
              <a:ext uri="{FF2B5EF4-FFF2-40B4-BE49-F238E27FC236}">
                <a16:creationId xmlns:a16="http://schemas.microsoft.com/office/drawing/2014/main" id="{3527AAC5-8A0B-4FFA-9613-6AE70E872E15}"/>
              </a:ext>
            </a:extLst>
          </p:cNvPr>
          <p:cNvSpPr>
            <a:spLocks noGrp="1"/>
          </p:cNvSpPr>
          <p:nvPr>
            <p:ph sz="quarter" idx="13"/>
          </p:nvPr>
        </p:nvSpPr>
        <p:spPr>
          <a:xfrm>
            <a:off x="1023938" y="1883268"/>
            <a:ext cx="3769735" cy="4301632"/>
          </a:xfrm>
        </p:spPr>
        <p:txBody>
          <a:bodyPr>
            <a:normAutofit fontScale="77500" lnSpcReduction="20000"/>
          </a:bodyPr>
          <a:lstStyle/>
          <a:p>
            <a:r>
              <a:rPr lang="en-US" dirty="0"/>
              <a:t>Weather information of last 14 days – </a:t>
            </a:r>
          </a:p>
          <a:p>
            <a:endParaRPr lang="en-US" dirty="0"/>
          </a:p>
          <a:p>
            <a:r>
              <a:rPr lang="en-US" dirty="0"/>
              <a:t>Whether match was played on those days or not.</a:t>
            </a:r>
          </a:p>
          <a:p>
            <a:endParaRPr lang="en-US" dirty="0"/>
          </a:p>
          <a:p>
            <a:r>
              <a:rPr lang="en-US" dirty="0"/>
              <a:t>Now using decision tree we have to predict that for given conditions – </a:t>
            </a:r>
          </a:p>
          <a:p>
            <a:pPr marL="0" indent="0">
              <a:buNone/>
            </a:pPr>
            <a:endParaRPr lang="en-US" dirty="0"/>
          </a:p>
          <a:p>
            <a:r>
              <a:rPr lang="en-US" dirty="0"/>
              <a:t>Outlook – Rainy</a:t>
            </a:r>
          </a:p>
          <a:p>
            <a:r>
              <a:rPr lang="en-US" dirty="0"/>
              <a:t>Humidity – High</a:t>
            </a:r>
          </a:p>
          <a:p>
            <a:r>
              <a:rPr lang="en-US" dirty="0"/>
              <a:t>Wind – Weak</a:t>
            </a:r>
          </a:p>
          <a:p>
            <a:r>
              <a:rPr lang="en-US" dirty="0"/>
              <a:t>Match - ?</a:t>
            </a:r>
          </a:p>
          <a:p>
            <a:endParaRPr lang="en-US" dirty="0"/>
          </a:p>
          <a:p>
            <a:endParaRPr lang="en-IN" dirty="0"/>
          </a:p>
        </p:txBody>
      </p:sp>
    </p:spTree>
    <p:extLst>
      <p:ext uri="{BB962C8B-B14F-4D97-AF65-F5344CB8AC3E}">
        <p14:creationId xmlns:p14="http://schemas.microsoft.com/office/powerpoint/2010/main" val="190266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0091" y="1659823"/>
            <a:ext cx="6984466" cy="4612961"/>
          </a:xfrm>
          <a:prstGeom prst="rect">
            <a:avLst/>
          </a:prstGeom>
        </p:spPr>
      </p:pic>
      <p:sp>
        <p:nvSpPr>
          <p:cNvPr id="5" name="Title 4">
            <a:extLst>
              <a:ext uri="{FF2B5EF4-FFF2-40B4-BE49-F238E27FC236}">
                <a16:creationId xmlns:a16="http://schemas.microsoft.com/office/drawing/2014/main" id="{0DD73434-3F25-4D27-80E0-BCA70738D257}"/>
              </a:ext>
            </a:extLst>
          </p:cNvPr>
          <p:cNvSpPr>
            <a:spLocks noGrp="1"/>
          </p:cNvSpPr>
          <p:nvPr>
            <p:ph type="title"/>
          </p:nvPr>
        </p:nvSpPr>
        <p:spPr/>
        <p:txBody>
          <a:bodyPr/>
          <a:lstStyle/>
          <a:p>
            <a:r>
              <a:rPr lang="en-US" sz="5400" b="1" dirty="0">
                <a:solidFill>
                  <a:schemeClr val="accent1">
                    <a:lumMod val="75000"/>
                  </a:schemeClr>
                </a:solidFill>
              </a:rPr>
              <a:t>Decision Trees</a:t>
            </a:r>
            <a:endParaRPr lang="en-IN" dirty="0"/>
          </a:p>
        </p:txBody>
      </p:sp>
    </p:spTree>
    <p:extLst>
      <p:ext uri="{BB962C8B-B14F-4D97-AF65-F5344CB8AC3E}">
        <p14:creationId xmlns:p14="http://schemas.microsoft.com/office/powerpoint/2010/main" val="4052948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051D-AF97-4BDE-8EBC-B2103599ED3C}"/>
              </a:ext>
            </a:extLst>
          </p:cNvPr>
          <p:cNvSpPr>
            <a:spLocks noGrp="1"/>
          </p:cNvSpPr>
          <p:nvPr>
            <p:ph type="title"/>
          </p:nvPr>
        </p:nvSpPr>
        <p:spPr/>
        <p:txBody>
          <a:bodyPr/>
          <a:lstStyle/>
          <a:p>
            <a:r>
              <a:rPr lang="en-IN" dirty="0"/>
              <a:t>Decision Tree for regression</a:t>
            </a:r>
          </a:p>
        </p:txBody>
      </p:sp>
      <p:sp>
        <p:nvSpPr>
          <p:cNvPr id="3" name="Content Placeholder 2">
            <a:extLst>
              <a:ext uri="{FF2B5EF4-FFF2-40B4-BE49-F238E27FC236}">
                <a16:creationId xmlns:a16="http://schemas.microsoft.com/office/drawing/2014/main" id="{18636F17-CA84-4BF4-AFCC-47C77027D174}"/>
              </a:ext>
            </a:extLst>
          </p:cNvPr>
          <p:cNvSpPr>
            <a:spLocks noGrp="1"/>
          </p:cNvSpPr>
          <p:nvPr>
            <p:ph sz="quarter" idx="13"/>
          </p:nvPr>
        </p:nvSpPr>
        <p:spPr/>
        <p:txBody>
          <a:bodyPr/>
          <a:lstStyle/>
          <a:p>
            <a:r>
              <a:rPr lang="en-US" dirty="0"/>
              <a:t>Decision tree builds regression or classification models in the form of a tree structure. It breaks down a dataset into smaller and smaller subsets while at the same time an associated decision tree is incrementally developed. The final result is a tree with </a:t>
            </a:r>
            <a:r>
              <a:rPr lang="en-US" b="1" dirty="0"/>
              <a:t>decision nodes</a:t>
            </a:r>
            <a:r>
              <a:rPr lang="en-US" dirty="0"/>
              <a:t> and </a:t>
            </a:r>
            <a:r>
              <a:rPr lang="en-US" b="1" dirty="0"/>
              <a:t>leaf nodes</a:t>
            </a:r>
            <a:r>
              <a:rPr lang="en-US" dirty="0"/>
              <a:t>. A decision node (e.g., Outlook) has two or more branches (e.g., Sunny, Overcast and Rainy), each representing values for the attribute tested. Leaf node (e.g., Hours Played) represents a decision on the numerical target. The topmost decision node in a tree which corresponds to the best predictor called </a:t>
            </a:r>
            <a:r>
              <a:rPr lang="en-US" b="1" dirty="0"/>
              <a:t>root node</a:t>
            </a:r>
            <a:r>
              <a:rPr lang="en-US" dirty="0"/>
              <a:t>. Decision trees can handle both categorical and numerical data. </a:t>
            </a:r>
            <a:endParaRPr lang="en-IN" dirty="0"/>
          </a:p>
        </p:txBody>
      </p:sp>
    </p:spTree>
    <p:extLst>
      <p:ext uri="{BB962C8B-B14F-4D97-AF65-F5344CB8AC3E}">
        <p14:creationId xmlns:p14="http://schemas.microsoft.com/office/powerpoint/2010/main" val="3665727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0051D-AF97-4BDE-8EBC-B2103599ED3C}"/>
              </a:ext>
            </a:extLst>
          </p:cNvPr>
          <p:cNvSpPr>
            <a:spLocks noGrp="1"/>
          </p:cNvSpPr>
          <p:nvPr>
            <p:ph type="title"/>
          </p:nvPr>
        </p:nvSpPr>
        <p:spPr/>
        <p:txBody>
          <a:bodyPr/>
          <a:lstStyle/>
          <a:p>
            <a:r>
              <a:rPr lang="en-IN" dirty="0"/>
              <a:t>Decision Tree for regression</a:t>
            </a:r>
          </a:p>
        </p:txBody>
      </p:sp>
      <p:sp>
        <p:nvSpPr>
          <p:cNvPr id="3" name="Content Placeholder 2">
            <a:extLst>
              <a:ext uri="{FF2B5EF4-FFF2-40B4-BE49-F238E27FC236}">
                <a16:creationId xmlns:a16="http://schemas.microsoft.com/office/drawing/2014/main" id="{18636F17-CA84-4BF4-AFCC-47C77027D174}"/>
              </a:ext>
            </a:extLst>
          </p:cNvPr>
          <p:cNvSpPr>
            <a:spLocks noGrp="1"/>
          </p:cNvSpPr>
          <p:nvPr>
            <p:ph sz="quarter" idx="13"/>
          </p:nvPr>
        </p:nvSpPr>
        <p:spPr/>
        <p:txBody>
          <a:bodyPr/>
          <a:lstStyle/>
          <a:p>
            <a:endParaRPr lang="en-IN"/>
          </a:p>
        </p:txBody>
      </p:sp>
      <p:pic>
        <p:nvPicPr>
          <p:cNvPr id="1026" name="Picture 2" descr="https://www.saedsayad.com/images/Decision_tree_r1.png">
            <a:extLst>
              <a:ext uri="{FF2B5EF4-FFF2-40B4-BE49-F238E27FC236}">
                <a16:creationId xmlns:a16="http://schemas.microsoft.com/office/drawing/2014/main" id="{DB2B2CEA-6EA1-42A9-886A-E74DAB09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36" y="2084832"/>
            <a:ext cx="10702111" cy="387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40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2CCB-8CBB-4C62-A50E-859D3D5C2F3A}"/>
              </a:ext>
            </a:extLst>
          </p:cNvPr>
          <p:cNvSpPr>
            <a:spLocks noGrp="1"/>
          </p:cNvSpPr>
          <p:nvPr>
            <p:ph type="title"/>
          </p:nvPr>
        </p:nvSpPr>
        <p:spPr/>
        <p:txBody>
          <a:bodyPr/>
          <a:lstStyle/>
          <a:p>
            <a:r>
              <a:rPr lang="en-IN" b="1" dirty="0"/>
              <a:t>Pruning : Correct Overfitting</a:t>
            </a:r>
            <a:endParaRPr lang="en-IN" dirty="0"/>
          </a:p>
        </p:txBody>
      </p:sp>
      <p:sp>
        <p:nvSpPr>
          <p:cNvPr id="3" name="Content Placeholder 2">
            <a:extLst>
              <a:ext uri="{FF2B5EF4-FFF2-40B4-BE49-F238E27FC236}">
                <a16:creationId xmlns:a16="http://schemas.microsoft.com/office/drawing/2014/main" id="{8E7670C9-3930-44E3-ABCB-60DDF9777F8E}"/>
              </a:ext>
            </a:extLst>
          </p:cNvPr>
          <p:cNvSpPr>
            <a:spLocks noGrp="1"/>
          </p:cNvSpPr>
          <p:nvPr>
            <p:ph sz="quarter" idx="13"/>
          </p:nvPr>
        </p:nvSpPr>
        <p:spPr/>
        <p:txBody>
          <a:bodyPr/>
          <a:lstStyle/>
          <a:p>
            <a:r>
              <a:rPr lang="en-US" dirty="0"/>
              <a:t>It is a technique to correct overfitting problem. It reduces the size of decision trees by removing sections of the tree that provide little power to classify instances. It is used to remove anomalies in the training data due to noise or outliers.</a:t>
            </a:r>
            <a:endParaRPr lang="en-IN" dirty="0"/>
          </a:p>
        </p:txBody>
      </p:sp>
    </p:spTree>
    <p:extLst>
      <p:ext uri="{BB962C8B-B14F-4D97-AF65-F5344CB8AC3E}">
        <p14:creationId xmlns:p14="http://schemas.microsoft.com/office/powerpoint/2010/main" val="1493982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256145" y="1865745"/>
            <a:ext cx="10261600" cy="4123892"/>
          </a:xfrm>
          <a:prstGeom prst="rect">
            <a:avLst/>
          </a:prstGeom>
        </p:spPr>
        <p:txBody>
          <a:bodyPr>
            <a:noAutofit/>
          </a:bodyPr>
          <a:lstStyle>
            <a:lvl1pPr marL="171450" indent="-171450" algn="l" defTabSz="685800" rtl="0" eaLnBrk="1" fontAlgn="base" hangingPunct="1">
              <a:lnSpc>
                <a:spcPct val="90000"/>
              </a:lnSpc>
              <a:spcBef>
                <a:spcPts val="750"/>
              </a:spcBef>
              <a:spcAft>
                <a:spcPct val="0"/>
              </a:spcAft>
              <a:buClr>
                <a:srgbClr val="DB4F29"/>
              </a:buClr>
              <a:buFont typeface="Wingdings" panose="05000000000000000000" pitchFamily="2" charset="2"/>
              <a:buChar char="§"/>
              <a:defRPr sz="21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5143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2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572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5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2001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43050" indent="-171450" algn="l" defTabSz="685800" rtl="0" eaLnBrk="1" fontAlgn="base" hangingPunct="1">
              <a:lnSpc>
                <a:spcPct val="90000"/>
              </a:lnSpc>
              <a:spcBef>
                <a:spcPts val="375"/>
              </a:spcBef>
              <a:spcAft>
                <a:spcPct val="0"/>
              </a:spcAft>
              <a:buClr>
                <a:srgbClr val="DB4F29"/>
              </a:buClr>
              <a:buFont typeface="Wingdings" panose="05000000000000000000" pitchFamily="2" charset="2"/>
              <a:buChar char="§"/>
              <a:defRPr sz="1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69863" lvl="1" indent="-169863">
              <a:buFont typeface="Symbol" panose="05050102010706020507" pitchFamily="18" charset="2"/>
              <a:buChar char="®"/>
              <a:defRPr/>
            </a:pPr>
            <a:r>
              <a:rPr lang="en-IN" sz="2200" dirty="0"/>
              <a:t>Among patients profile, who will respond better with such treatment</a:t>
            </a:r>
          </a:p>
          <a:p>
            <a:pPr marL="500052" lvl="2">
              <a:buClr>
                <a:schemeClr val="tx1"/>
              </a:buClr>
              <a:buFont typeface="Tahoma" panose="020B0604030504040204" pitchFamily="34" charset="0"/>
              <a:buChar char="»"/>
              <a:tabLst>
                <a:tab pos="535305" algn="l"/>
              </a:tabLst>
              <a:defRPr/>
            </a:pPr>
            <a:r>
              <a:rPr lang="en-IN" sz="2200" dirty="0"/>
              <a:t>So by putting rest of them into another kind of treatment</a:t>
            </a:r>
          </a:p>
          <a:p>
            <a:pPr marL="328602" lvl="2" indent="0">
              <a:buClr>
                <a:schemeClr val="tx1"/>
              </a:buClr>
              <a:buNone/>
              <a:tabLst>
                <a:tab pos="535305" algn="l"/>
              </a:tabLst>
              <a:defRPr/>
            </a:pPr>
            <a:endParaRPr lang="en-IN" sz="2200" dirty="0"/>
          </a:p>
          <a:p>
            <a:pPr marL="169863" lvl="1" indent="-169863">
              <a:buFont typeface="Symbol" panose="05050102010706020507" pitchFamily="18" charset="2"/>
              <a:buChar char="®"/>
              <a:defRPr/>
            </a:pPr>
            <a:r>
              <a:rPr lang="en-IN" sz="2200" dirty="0"/>
              <a:t>Among customers, Find profile of those who will attrite vs. those will stay with the business</a:t>
            </a:r>
          </a:p>
          <a:p>
            <a:pPr marL="500052" lvl="2">
              <a:buClr>
                <a:schemeClr val="tx1"/>
              </a:buClr>
              <a:buFont typeface="Tahoma" panose="020B0604030504040204" pitchFamily="34" charset="0"/>
              <a:buChar char="»"/>
              <a:tabLst>
                <a:tab pos="535305" algn="l"/>
              </a:tabLst>
              <a:defRPr/>
            </a:pPr>
            <a:r>
              <a:rPr lang="en-IN" sz="2200" dirty="0"/>
              <a:t>So by targeting such customer you can reduce attrition?</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applicants, Find which are the applicants, who can be fraud (such as cases of account take over)</a:t>
            </a:r>
          </a:p>
          <a:p>
            <a:pPr marL="500052" lvl="2">
              <a:buClr>
                <a:schemeClr val="tx1"/>
              </a:buClr>
              <a:buFont typeface="Tahoma" panose="020B0604030504040204" pitchFamily="34" charset="0"/>
              <a:buChar char="»"/>
              <a:tabLst>
                <a:tab pos="535305" algn="l"/>
              </a:tabLst>
              <a:defRPr/>
            </a:pPr>
            <a:r>
              <a:rPr lang="en-IN" sz="2200" dirty="0"/>
              <a:t>So by working on few selected applications you can avoid lots of account take over fraud cases</a:t>
            </a:r>
          </a:p>
        </p:txBody>
      </p:sp>
      <p:sp>
        <p:nvSpPr>
          <p:cNvPr id="6" name="Rectangle 5"/>
          <p:cNvSpPr/>
          <p:nvPr/>
        </p:nvSpPr>
        <p:spPr>
          <a:xfrm>
            <a:off x="1256145" y="868363"/>
            <a:ext cx="6669198" cy="646331"/>
          </a:xfrm>
          <a:prstGeom prst="rect">
            <a:avLst/>
          </a:prstGeom>
        </p:spPr>
        <p:txBody>
          <a:bodyPr wrap="none">
            <a:spAutoFit/>
          </a:bodyPr>
          <a:lstStyle/>
          <a:p>
            <a:r>
              <a:rPr lang="en-IN" sz="3600" b="1" dirty="0"/>
              <a:t>Business Scenario and Advantage </a:t>
            </a:r>
            <a:endParaRPr lang="en-US" sz="3600" b="1" dirty="0"/>
          </a:p>
        </p:txBody>
      </p:sp>
    </p:spTree>
    <p:extLst>
      <p:ext uri="{BB962C8B-B14F-4D97-AF65-F5344CB8AC3E}">
        <p14:creationId xmlns:p14="http://schemas.microsoft.com/office/powerpoint/2010/main" val="284623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643" t="33050" r="31750"/>
          <a:stretch/>
        </p:blipFill>
        <p:spPr>
          <a:xfrm>
            <a:off x="7399867" y="2336800"/>
            <a:ext cx="3606800" cy="2985962"/>
          </a:xfrm>
          <a:prstGeom prst="rect">
            <a:avLst/>
          </a:prstGeom>
        </p:spPr>
      </p:pic>
      <p:sp>
        <p:nvSpPr>
          <p:cNvPr id="5" name="Title 4">
            <a:extLst>
              <a:ext uri="{FF2B5EF4-FFF2-40B4-BE49-F238E27FC236}">
                <a16:creationId xmlns:a16="http://schemas.microsoft.com/office/drawing/2014/main" id="{5B8EB6E5-32D8-4D4A-9784-E1E54C941958}"/>
              </a:ext>
            </a:extLst>
          </p:cNvPr>
          <p:cNvSpPr>
            <a:spLocks noGrp="1"/>
          </p:cNvSpPr>
          <p:nvPr>
            <p:ph type="title"/>
          </p:nvPr>
        </p:nvSpPr>
        <p:spPr>
          <a:xfrm>
            <a:off x="1023938" y="812799"/>
            <a:ext cx="9720072" cy="984165"/>
          </a:xfrm>
        </p:spPr>
        <p:txBody>
          <a:bodyPr>
            <a:normAutofit/>
          </a:bodyPr>
          <a:lstStyle/>
          <a:p>
            <a:r>
              <a:rPr lang="en-US" sz="54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96CC14AA-D8C6-40D6-AFC0-7481F60EA682}"/>
              </a:ext>
            </a:extLst>
          </p:cNvPr>
          <p:cNvSpPr>
            <a:spLocks noGrp="1"/>
          </p:cNvSpPr>
          <p:nvPr>
            <p:ph sz="quarter" idx="13"/>
          </p:nvPr>
        </p:nvSpPr>
        <p:spPr>
          <a:xfrm>
            <a:off x="1023938" y="2222090"/>
            <a:ext cx="5952595" cy="3962810"/>
          </a:xfrm>
        </p:spPr>
        <p:txBody>
          <a:bodyPr/>
          <a:lstStyle/>
          <a:p>
            <a:pPr>
              <a:lnSpc>
                <a:spcPct val="150000"/>
              </a:lnSpc>
            </a:pPr>
            <a:r>
              <a:rPr lang="en-US" dirty="0"/>
              <a:t>A decision tree is a tree like graphical representation of possible solutions to a decision based on certain conditions. </a:t>
            </a:r>
          </a:p>
          <a:p>
            <a:pPr>
              <a:lnSpc>
                <a:spcPct val="150000"/>
              </a:lnSpc>
            </a:pPr>
            <a:endParaRPr lang="en-US" dirty="0"/>
          </a:p>
          <a:p>
            <a:pPr>
              <a:lnSpc>
                <a:spcPct val="150000"/>
              </a:lnSpc>
            </a:pPr>
            <a:endParaRPr lang="en-IN" dirty="0"/>
          </a:p>
        </p:txBody>
      </p:sp>
    </p:spTree>
    <p:extLst>
      <p:ext uri="{BB962C8B-B14F-4D97-AF65-F5344CB8AC3E}">
        <p14:creationId xmlns:p14="http://schemas.microsoft.com/office/powerpoint/2010/main" val="22742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86D9-C637-401C-B109-9213F8755C51}"/>
              </a:ext>
            </a:extLst>
          </p:cNvPr>
          <p:cNvSpPr>
            <a:spLocks noGrp="1"/>
          </p:cNvSpPr>
          <p:nvPr>
            <p:ph type="title"/>
          </p:nvPr>
        </p:nvSpPr>
        <p:spPr/>
        <p:txBody>
          <a:bodyPr/>
          <a:lstStyle/>
          <a:p>
            <a:pPr lvl="0" defTabSz="457200">
              <a:lnSpc>
                <a:spcPct val="100000"/>
              </a:lnSpc>
              <a:spcBef>
                <a:spcPts val="0"/>
              </a:spcBef>
            </a:pPr>
            <a:r>
              <a:rPr lang="en-IN" sz="3600" b="1" cap="none" spc="0">
                <a:solidFill>
                  <a:prstClr val="black"/>
                </a:solidFill>
                <a:latin typeface="Tw Cen MT" panose="020B0602020104020603"/>
                <a:ea typeface="+mn-ea"/>
                <a:cs typeface="+mn-cs"/>
              </a:rPr>
              <a:t>Business Scenario and Advantage </a:t>
            </a:r>
            <a:endParaRPr lang="en-US" sz="3600" b="1" cap="none" spc="0" dirty="0">
              <a:solidFill>
                <a:prstClr val="black"/>
              </a:solidFill>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2F115099-0330-435A-BB38-007DE89CF2FD}"/>
              </a:ext>
            </a:extLst>
          </p:cNvPr>
          <p:cNvSpPr>
            <a:spLocks noGrp="1"/>
          </p:cNvSpPr>
          <p:nvPr>
            <p:ph sz="quarter" idx="13"/>
          </p:nvPr>
        </p:nvSpPr>
        <p:spPr/>
        <p:txBody>
          <a:bodyPr/>
          <a:lstStyle/>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Among prospect of home loan pool, Find who are the prospects customer, who will switch over their home loan</a:t>
            </a:r>
          </a:p>
          <a:p>
            <a:pPr marL="500052" lvl="2">
              <a:buClr>
                <a:schemeClr val="tx1"/>
              </a:buClr>
              <a:buFont typeface="Tahoma" panose="020B0604030504040204" pitchFamily="34" charset="0"/>
              <a:buChar char="»"/>
              <a:tabLst>
                <a:tab pos="535305" algn="l"/>
              </a:tabLst>
              <a:defRPr/>
            </a:pPr>
            <a:r>
              <a:rPr lang="en-IN" sz="2200" dirty="0"/>
              <a:t>So by not working on few prospect, bank can quickly grow their portfolio by taking over existing home loans</a:t>
            </a:r>
          </a:p>
          <a:p>
            <a:pPr marL="500052" lvl="2">
              <a:buClr>
                <a:schemeClr val="tx1"/>
              </a:buClr>
              <a:buFont typeface="Tahoma" panose="020B0604030504040204" pitchFamily="34" charset="0"/>
              <a:buChar char="»"/>
              <a:tabLst>
                <a:tab pos="535305" algn="l"/>
              </a:tabLst>
              <a:defRPr/>
            </a:pPr>
            <a:endParaRPr lang="en-IN" sz="2200" dirty="0"/>
          </a:p>
          <a:p>
            <a:pPr marL="169863" lvl="1" indent="-169863">
              <a:buFont typeface="Symbol" panose="05050102010706020507" pitchFamily="18" charset="2"/>
              <a:buChar char="®"/>
              <a:defRPr/>
            </a:pPr>
            <a:r>
              <a:rPr lang="en-IN" sz="2200" dirty="0"/>
              <a:t>Find who among current base will move into delinquency</a:t>
            </a:r>
          </a:p>
          <a:p>
            <a:pPr marL="500052" lvl="2">
              <a:lnSpc>
                <a:spcPct val="160000"/>
              </a:lnSpc>
              <a:buClr>
                <a:schemeClr val="tx1"/>
              </a:buClr>
              <a:buFont typeface="Tahoma" panose="020B0604030504040204" pitchFamily="34" charset="0"/>
              <a:buChar char="»"/>
              <a:tabLst>
                <a:tab pos="535305" algn="l"/>
              </a:tabLst>
              <a:defRPr/>
            </a:pPr>
            <a:r>
              <a:rPr lang="en-IN" sz="2200" dirty="0"/>
              <a:t>So that their credit limit can be reduced to reduce exposure and losses</a:t>
            </a:r>
          </a:p>
          <a:p>
            <a:pPr marL="169863" lvl="1" indent="-169863">
              <a:buFont typeface="Symbol" panose="05050102010706020507" pitchFamily="18" charset="2"/>
              <a:buChar char="®"/>
              <a:defRPr/>
            </a:pPr>
            <a:endParaRPr lang="en-IN" sz="2200" dirty="0"/>
          </a:p>
          <a:p>
            <a:endParaRPr lang="en-IN" dirty="0"/>
          </a:p>
        </p:txBody>
      </p:sp>
    </p:spTree>
    <p:extLst>
      <p:ext uri="{BB962C8B-B14F-4D97-AF65-F5344CB8AC3E}">
        <p14:creationId xmlns:p14="http://schemas.microsoft.com/office/powerpoint/2010/main" val="1121479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1636" y="874059"/>
            <a:ext cx="10098740" cy="4770537"/>
          </a:xfrm>
          <a:prstGeom prst="rect">
            <a:avLst/>
          </a:prstGeom>
        </p:spPr>
        <p:txBody>
          <a:bodyPr wrap="square">
            <a:spAutoFit/>
          </a:bodyPr>
          <a:lstStyle/>
          <a:p>
            <a:r>
              <a:rPr lang="en-US" sz="4000" b="1" dirty="0">
                <a:solidFill>
                  <a:schemeClr val="accent1">
                    <a:lumMod val="50000"/>
                  </a:schemeClr>
                </a:solidFill>
              </a:rPr>
              <a:t>Stopping Criteria </a:t>
            </a:r>
          </a:p>
          <a:p>
            <a:r>
              <a:rPr lang="en-US" sz="3200" dirty="0"/>
              <a:t>• Maximum depth </a:t>
            </a:r>
          </a:p>
          <a:p>
            <a:r>
              <a:rPr lang="en-US" sz="3200" dirty="0"/>
              <a:t>• Minimum leaf nodes</a:t>
            </a:r>
          </a:p>
          <a:p>
            <a:endParaRPr lang="en-US" sz="3200" dirty="0"/>
          </a:p>
          <a:p>
            <a:endParaRPr lang="en-US" sz="3200" dirty="0"/>
          </a:p>
          <a:p>
            <a:r>
              <a:rPr lang="en-US" sz="4000" b="1" dirty="0">
                <a:solidFill>
                  <a:schemeClr val="accent1">
                    <a:lumMod val="50000"/>
                  </a:schemeClr>
                </a:solidFill>
              </a:rPr>
              <a:t>Finding a good threshold for numerical data </a:t>
            </a:r>
          </a:p>
          <a:p>
            <a:r>
              <a:rPr lang="en-US" sz="3200" dirty="0"/>
              <a:t>• observed point of data </a:t>
            </a:r>
          </a:p>
          <a:p>
            <a:r>
              <a:rPr lang="en-US" sz="3200" dirty="0"/>
              <a:t>• the point that class labels are changed </a:t>
            </a:r>
          </a:p>
          <a:p>
            <a:r>
              <a:rPr lang="en-US" sz="3200" dirty="0"/>
              <a:t>• percentile of data </a:t>
            </a:r>
          </a:p>
        </p:txBody>
      </p:sp>
    </p:spTree>
    <p:extLst>
      <p:ext uri="{BB962C8B-B14F-4D97-AF65-F5344CB8AC3E}">
        <p14:creationId xmlns:p14="http://schemas.microsoft.com/office/powerpoint/2010/main" val="3356245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96DB1-5066-4D47-B6A5-9BFC8A37C812}"/>
              </a:ext>
            </a:extLst>
          </p:cNvPr>
          <p:cNvSpPr>
            <a:spLocks noGrp="1"/>
          </p:cNvSpPr>
          <p:nvPr>
            <p:ph type="title"/>
          </p:nvPr>
        </p:nvSpPr>
        <p:spPr/>
        <p:txBody>
          <a:bodyPr/>
          <a:lstStyle/>
          <a:p>
            <a:r>
              <a:rPr lang="en-IN" b="1" dirty="0"/>
              <a:t>Advantages :</a:t>
            </a:r>
            <a:endParaRPr lang="en-IN" dirty="0"/>
          </a:p>
        </p:txBody>
      </p:sp>
      <p:sp>
        <p:nvSpPr>
          <p:cNvPr id="4" name="Content Placeholder 3">
            <a:extLst>
              <a:ext uri="{FF2B5EF4-FFF2-40B4-BE49-F238E27FC236}">
                <a16:creationId xmlns:a16="http://schemas.microsoft.com/office/drawing/2014/main" id="{3FC97C55-E6E2-410E-B1AD-883C498292B5}"/>
              </a:ext>
            </a:extLst>
          </p:cNvPr>
          <p:cNvSpPr>
            <a:spLocks noGrp="1"/>
          </p:cNvSpPr>
          <p:nvPr>
            <p:ph sz="quarter" idx="13"/>
          </p:nvPr>
        </p:nvSpPr>
        <p:spPr/>
        <p:txBody>
          <a:bodyPr/>
          <a:lstStyle/>
          <a:p>
            <a:pPr fontAlgn="base">
              <a:buFont typeface="Wingdings" panose="05000000000000000000" pitchFamily="2" charset="2"/>
              <a:buChar char="§"/>
            </a:pPr>
            <a:r>
              <a:rPr lang="en-US" dirty="0"/>
              <a:t>Decision tree is easy to interpret.</a:t>
            </a:r>
          </a:p>
          <a:p>
            <a:pPr fontAlgn="base">
              <a:buFont typeface="Wingdings" panose="05000000000000000000" pitchFamily="2" charset="2"/>
              <a:buChar char="§"/>
            </a:pPr>
            <a:r>
              <a:rPr lang="en-US" dirty="0"/>
              <a:t>Decision Tree works even if there is nonlinear relationships between variables. It does not require linearity assumption.</a:t>
            </a:r>
          </a:p>
          <a:p>
            <a:pPr fontAlgn="base">
              <a:buFont typeface="Wingdings" panose="05000000000000000000" pitchFamily="2" charset="2"/>
              <a:buChar char="§"/>
            </a:pPr>
            <a:r>
              <a:rPr lang="en-US" dirty="0"/>
              <a:t>Decision Tree is not sensitive to outliers.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945023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A451-8C84-46B2-9A4D-320D28DDE61D}"/>
              </a:ext>
            </a:extLst>
          </p:cNvPr>
          <p:cNvSpPr>
            <a:spLocks noGrp="1"/>
          </p:cNvSpPr>
          <p:nvPr>
            <p:ph type="title"/>
          </p:nvPr>
        </p:nvSpPr>
        <p:spPr/>
        <p:txBody>
          <a:bodyPr/>
          <a:lstStyle/>
          <a:p>
            <a:r>
              <a:rPr lang="en-IN" b="1" dirty="0"/>
              <a:t>Disadvantages :</a:t>
            </a:r>
            <a:endParaRPr lang="en-IN" dirty="0"/>
          </a:p>
        </p:txBody>
      </p:sp>
      <p:sp>
        <p:nvSpPr>
          <p:cNvPr id="3" name="Content Placeholder 2">
            <a:extLst>
              <a:ext uri="{FF2B5EF4-FFF2-40B4-BE49-F238E27FC236}">
                <a16:creationId xmlns:a16="http://schemas.microsoft.com/office/drawing/2014/main" id="{071B79F2-CB48-4E36-995D-5F73504BC912}"/>
              </a:ext>
            </a:extLst>
          </p:cNvPr>
          <p:cNvSpPr>
            <a:spLocks noGrp="1"/>
          </p:cNvSpPr>
          <p:nvPr>
            <p:ph sz="quarter" idx="13"/>
          </p:nvPr>
        </p:nvSpPr>
        <p:spPr/>
        <p:txBody>
          <a:bodyPr/>
          <a:lstStyle/>
          <a:p>
            <a:pPr fontAlgn="base"/>
            <a:r>
              <a:rPr lang="en-US" dirty="0"/>
              <a:t>Decision tree model generally overfits. It means it does not perform well on validation sample.</a:t>
            </a:r>
          </a:p>
          <a:p>
            <a:pPr fontAlgn="base"/>
            <a:r>
              <a:rPr lang="en-US" dirty="0"/>
              <a:t>It assumes all independent variables interact each other, It is generally not the case every time.</a:t>
            </a:r>
          </a:p>
          <a:p>
            <a:endParaRPr lang="en-IN" dirty="0"/>
          </a:p>
        </p:txBody>
      </p:sp>
    </p:spTree>
    <p:extLst>
      <p:ext uri="{BB962C8B-B14F-4D97-AF65-F5344CB8AC3E}">
        <p14:creationId xmlns:p14="http://schemas.microsoft.com/office/powerpoint/2010/main" val="2930288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libraries</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numpy</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import pandas</a:t>
              </a:r>
            </a:p>
          </p:txBody>
        </p:sp>
      </p:grpSp>
    </p:spTree>
    <p:extLst>
      <p:ext uri="{BB962C8B-B14F-4D97-AF65-F5344CB8AC3E}">
        <p14:creationId xmlns:p14="http://schemas.microsoft.com/office/powerpoint/2010/main" val="2452996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data</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data=</a:t>
              </a:r>
              <a:r>
                <a:rPr lang="en-US" sz="2000" dirty="0" err="1">
                  <a:latin typeface="Courier New" panose="02070309020205020404" pitchFamily="49" charset="0"/>
                  <a:cs typeface="Courier New" panose="02070309020205020404" pitchFamily="49" charset="0"/>
                </a:rPr>
                <a:t>pandas.read_csv</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r"D</a:t>
              </a:r>
              <a:r>
                <a:rPr lang="en-US" sz="2000" dirty="0">
                  <a:latin typeface="Courier New" panose="02070309020205020404" pitchFamily="49" charset="0"/>
                  <a:cs typeface="Courier New" panose="02070309020205020404" pitchFamily="49" charset="0"/>
                </a:rPr>
                <a:t>:\AI\collabera\iris.data.txt",names=['sepallength','sepalwidth','petallength','petalwidth','class'])</a:t>
              </a:r>
            </a:p>
            <a:p>
              <a:pPr lvl="0">
                <a:lnSpc>
                  <a:spcPct val="150000"/>
                </a:lnSpc>
              </a:pPr>
              <a:r>
                <a:rPr lang="en-US" sz="2000" dirty="0" err="1">
                  <a:latin typeface="Courier New" panose="02070309020205020404" pitchFamily="49" charset="0"/>
                  <a:cs typeface="Courier New" panose="02070309020205020404" pitchFamily="49" charset="0"/>
                </a:rPr>
                <a:t>data.head</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xdata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data.drop</a:t>
              </a:r>
              <a:r>
                <a:rPr lang="en-US" sz="2000" dirty="0">
                  <a:latin typeface="Courier New" panose="02070309020205020404" pitchFamily="49" charset="0"/>
                  <a:cs typeface="Courier New" panose="02070309020205020404" pitchFamily="49" charset="0"/>
                </a:rPr>
                <a:t>(['class'],axis=1)</a:t>
              </a:r>
            </a:p>
            <a:p>
              <a:pPr lvl="0">
                <a:lnSpc>
                  <a:spcPct val="150000"/>
                </a:lnSpc>
              </a:pPr>
              <a:r>
                <a:rPr lang="en-US" sz="2000" dirty="0" err="1">
                  <a:latin typeface="Courier New" panose="02070309020205020404" pitchFamily="49" charset="0"/>
                  <a:cs typeface="Courier New" panose="02070309020205020404" pitchFamily="49" charset="0"/>
                </a:rPr>
                <a:t>ydata</a:t>
              </a:r>
              <a:r>
                <a:rPr lang="en-US" sz="2000" dirty="0">
                  <a:latin typeface="Courier New" panose="02070309020205020404" pitchFamily="49" charset="0"/>
                  <a:cs typeface="Courier New" panose="02070309020205020404" pitchFamily="49" charset="0"/>
                </a:rPr>
                <a:t>=data['class']</a:t>
              </a:r>
            </a:p>
          </p:txBody>
        </p:sp>
      </p:grpSp>
    </p:spTree>
    <p:extLst>
      <p:ext uri="{BB962C8B-B14F-4D97-AF65-F5344CB8AC3E}">
        <p14:creationId xmlns:p14="http://schemas.microsoft.com/office/powerpoint/2010/main" val="260095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Train test split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sklearn.model_selection</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train_test_split</a:t>
              </a:r>
              <a:endParaRPr lang="en-US" sz="2000" dirty="0">
                <a:latin typeface="Courier New" panose="02070309020205020404" pitchFamily="49" charset="0"/>
                <a:cs typeface="Courier New" panose="02070309020205020404" pitchFamily="49" charset="0"/>
              </a:endParaRPr>
            </a:p>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err="1">
                  <a:latin typeface="Courier New" panose="02070309020205020404" pitchFamily="49" charset="0"/>
                  <a:cs typeface="Courier New" panose="02070309020205020404" pitchFamily="49" charset="0"/>
                </a:rPr>
                <a:t>xtr,xts,ytr,yts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train_test_split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xdata,ydata,test_size</a:t>
              </a:r>
              <a:r>
                <a:rPr lang="en-US" sz="2000" dirty="0">
                  <a:latin typeface="Courier New" panose="02070309020205020404" pitchFamily="49" charset="0"/>
                  <a:cs typeface="Courier New" panose="02070309020205020404" pitchFamily="49" charset="0"/>
                </a:rPr>
                <a:t>=0.1)</a:t>
              </a:r>
            </a:p>
          </p:txBody>
        </p:sp>
      </p:grpSp>
    </p:spTree>
    <p:extLst>
      <p:ext uri="{BB962C8B-B14F-4D97-AF65-F5344CB8AC3E}">
        <p14:creationId xmlns:p14="http://schemas.microsoft.com/office/powerpoint/2010/main" val="3460219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Decision Tree Algorithm </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#Use decision tree algorithm and train it</a:t>
              </a:r>
            </a:p>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a:t>
              </a:r>
              <a:r>
                <a:rPr lang="en-US" sz="2000" dirty="0">
                  <a:latin typeface="Courier New" panose="02070309020205020404" pitchFamily="49" charset="0"/>
                  <a:cs typeface="Courier New" panose="02070309020205020404" pitchFamily="49" charset="0"/>
                </a:rPr>
                <a:t> import tree</a:t>
              </a:r>
            </a:p>
            <a:p>
              <a:pPr lvl="0">
                <a:lnSpc>
                  <a:spcPct val="150000"/>
                </a:lnSpc>
              </a:pPr>
              <a:r>
                <a:rPr lang="en-US" sz="2000" dirty="0" err="1">
                  <a:latin typeface="Courier New" panose="02070309020205020404" pitchFamily="49" charset="0"/>
                  <a:cs typeface="Courier New" panose="02070309020205020404" pitchFamily="49" charset="0"/>
                </a:rPr>
                <a:t>alg</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tree.DecisionTreeClassifier</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alg.fit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xtr,ytr</a:t>
              </a:r>
              <a:r>
                <a:rPr lang="en-US" sz="2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410870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Confusion Matrix</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a:t>
              </a:r>
              <a:r>
                <a:rPr lang="en-US" sz="2000" dirty="0">
                  <a:latin typeface="Courier New" panose="02070309020205020404" pitchFamily="49" charset="0"/>
                  <a:cs typeface="Courier New" panose="02070309020205020404" pitchFamily="49" charset="0"/>
                </a:rPr>
                <a:t> import metrics</a:t>
              </a:r>
            </a:p>
            <a:p>
              <a:pPr lvl="0">
                <a:lnSpc>
                  <a:spcPct val="150000"/>
                </a:lnSpc>
              </a:pPr>
              <a:r>
                <a:rPr lang="en-US" sz="2000" dirty="0" err="1">
                  <a:latin typeface="Courier New" panose="02070309020205020404" pitchFamily="49" charset="0"/>
                  <a:cs typeface="Courier New" panose="02070309020205020404" pitchFamily="49" charset="0"/>
                </a:rPr>
                <a:t>yp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alg.predict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xts</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cm=</a:t>
              </a:r>
              <a:r>
                <a:rPr lang="en-US" sz="2000" dirty="0" err="1">
                  <a:latin typeface="Courier New" panose="02070309020205020404" pitchFamily="49" charset="0"/>
                  <a:cs typeface="Courier New" panose="02070309020205020404" pitchFamily="49" charset="0"/>
                </a:rPr>
                <a:t>metrics.confusion_matrix</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yts,yp</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print(cm)</a:t>
              </a:r>
            </a:p>
          </p:txBody>
        </p:sp>
      </p:grpSp>
    </p:spTree>
    <p:extLst>
      <p:ext uri="{BB962C8B-B14F-4D97-AF65-F5344CB8AC3E}">
        <p14:creationId xmlns:p14="http://schemas.microsoft.com/office/powerpoint/2010/main" val="4003056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Evaluating Classification Report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sklearn.metrics</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classification_report</a:t>
              </a:r>
              <a:r>
                <a:rPr lang="en-US" sz="2000" dirty="0">
                  <a:latin typeface="Courier New" panose="02070309020205020404" pitchFamily="49" charset="0"/>
                  <a:cs typeface="Courier New" panose="02070309020205020404" pitchFamily="49" charset="0"/>
                </a:rPr>
                <a:t> </a:t>
              </a:r>
            </a:p>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print(</a:t>
              </a:r>
              <a:r>
                <a:rPr lang="en-US" sz="2000" dirty="0" err="1">
                  <a:latin typeface="Courier New" panose="02070309020205020404" pitchFamily="49" charset="0"/>
                  <a:cs typeface="Courier New" panose="02070309020205020404" pitchFamily="49" charset="0"/>
                </a:rPr>
                <a:t>classification_report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yts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yp</a:t>
              </a:r>
              <a:r>
                <a:rPr lang="en-US" sz="2000" dirty="0">
                  <a:latin typeface="Courier New" panose="02070309020205020404" pitchFamily="49" charset="0"/>
                  <a:cs typeface="Courier New" panose="02070309020205020404" pitchFamily="49" charset="0"/>
                </a:rPr>
                <a:t>))</a:t>
              </a:r>
              <a:endParaRPr kumimoji="0" lang="en-US" sz="2000" b="0" i="0" u="none" strike="noStrike" kern="1200" cap="none" spc="0" normalizeH="0" baseline="0" noProof="0" dirty="0">
                <a:ln>
                  <a:noFill/>
                </a:ln>
                <a:effectLst/>
                <a:uLnTx/>
                <a:uFillTx/>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95843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0CA5-8E45-4EE7-BBE6-C9DC8061BB67}"/>
              </a:ext>
            </a:extLst>
          </p:cNvPr>
          <p:cNvSpPr>
            <a:spLocks noGrp="1"/>
          </p:cNvSpPr>
          <p:nvPr>
            <p:ph type="title"/>
          </p:nvPr>
        </p:nvSpPr>
        <p:spPr/>
        <p:txBody>
          <a:bodyPr/>
          <a:lstStyle/>
          <a:p>
            <a:r>
              <a:rPr lang="en-US" sz="4800" b="1" dirty="0">
                <a:solidFill>
                  <a:schemeClr val="accent1">
                    <a:lumMod val="75000"/>
                  </a:schemeClr>
                </a:solidFill>
              </a:rPr>
              <a:t>Decision Trees</a:t>
            </a:r>
            <a:endParaRPr lang="en-IN" dirty="0"/>
          </a:p>
        </p:txBody>
      </p:sp>
      <p:sp>
        <p:nvSpPr>
          <p:cNvPr id="3" name="Content Placeholder 2">
            <a:extLst>
              <a:ext uri="{FF2B5EF4-FFF2-40B4-BE49-F238E27FC236}">
                <a16:creationId xmlns:a16="http://schemas.microsoft.com/office/drawing/2014/main" id="{6FC23298-42EE-4379-BEEC-5FD51B7EC9A2}"/>
              </a:ext>
            </a:extLst>
          </p:cNvPr>
          <p:cNvSpPr>
            <a:spLocks noGrp="1"/>
          </p:cNvSpPr>
          <p:nvPr>
            <p:ph sz="quarter" idx="13"/>
          </p:nvPr>
        </p:nvSpPr>
        <p:spPr/>
        <p:txBody>
          <a:bodyPr/>
          <a:lstStyle/>
          <a:p>
            <a:pPr fontAlgn="base"/>
            <a:r>
              <a:rPr lang="en-US" dirty="0"/>
              <a:t>A decision tree has three main components :</a:t>
            </a:r>
            <a:br>
              <a:rPr lang="en-US" dirty="0"/>
            </a:br>
            <a:r>
              <a:rPr lang="en-US" b="1" dirty="0"/>
              <a:t>Root Node : </a:t>
            </a:r>
            <a:r>
              <a:rPr lang="en-US" dirty="0"/>
              <a:t>The top most node is called Root Node. It implies the best predictor (independent variable).</a:t>
            </a:r>
          </a:p>
          <a:p>
            <a:pPr fontAlgn="base"/>
            <a:r>
              <a:rPr lang="en-US" b="1" dirty="0"/>
              <a:t>Decision / Internal Node :</a:t>
            </a:r>
            <a:r>
              <a:rPr lang="en-US" dirty="0"/>
              <a:t> The nodes in which predictors (independent variables) are tested and each branch represents an outcome of the test</a:t>
            </a:r>
          </a:p>
          <a:p>
            <a:pPr fontAlgn="base"/>
            <a:r>
              <a:rPr lang="en-US" b="1" dirty="0"/>
              <a:t>Leaf / Terminal Node :</a:t>
            </a:r>
            <a:r>
              <a:rPr lang="en-US" dirty="0"/>
              <a:t> It holds a class label (category) - Yes or No (Final Classification Outcome).</a:t>
            </a:r>
          </a:p>
          <a:p>
            <a:endParaRPr lang="en-IN" dirty="0"/>
          </a:p>
        </p:txBody>
      </p:sp>
    </p:spTree>
    <p:extLst>
      <p:ext uri="{BB962C8B-B14F-4D97-AF65-F5344CB8AC3E}">
        <p14:creationId xmlns:p14="http://schemas.microsoft.com/office/powerpoint/2010/main" val="1856404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Decision Tree Visualization</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sklearn.externals.six</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StringIO</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import </a:t>
              </a:r>
              <a:r>
                <a:rPr lang="en-US" sz="2000" dirty="0" err="1">
                  <a:latin typeface="Courier New" panose="02070309020205020404" pitchFamily="49" charset="0"/>
                  <a:cs typeface="Courier New" panose="02070309020205020404" pitchFamily="49" charset="0"/>
                </a:rPr>
                <a:t>pydotplus</a:t>
              </a: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err="1">
                  <a:latin typeface="Courier New" panose="02070309020205020404" pitchFamily="49" charset="0"/>
                  <a:cs typeface="Courier New" panose="02070309020205020404" pitchFamily="49" charset="0"/>
                </a:rPr>
                <a:t>dot_data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StringIO</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fn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sepallength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sepalwidth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petallength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petalwidth</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cn</a:t>
              </a:r>
              <a:r>
                <a:rPr lang="en-US" sz="2000" dirty="0">
                  <a:latin typeface="Courier New" panose="02070309020205020404" pitchFamily="49" charset="0"/>
                  <a:cs typeface="Courier New" panose="02070309020205020404" pitchFamily="49" charset="0"/>
                </a:rPr>
                <a:t>=['Iris-</a:t>
              </a:r>
              <a:r>
                <a:rPr lang="en-US" sz="2000" dirty="0" err="1">
                  <a:latin typeface="Courier New" panose="02070309020205020404" pitchFamily="49" charset="0"/>
                  <a:cs typeface="Courier New" panose="02070309020205020404" pitchFamily="49" charset="0"/>
                </a:rPr>
                <a:t>setosa</a:t>
              </a:r>
              <a:r>
                <a:rPr lang="en-US" sz="2000" dirty="0">
                  <a:latin typeface="Courier New" panose="02070309020205020404" pitchFamily="49" charset="0"/>
                  <a:cs typeface="Courier New" panose="02070309020205020404" pitchFamily="49" charset="0"/>
                </a:rPr>
                <a:t>','Iris-</a:t>
              </a:r>
              <a:r>
                <a:rPr lang="en-US" sz="2000" dirty="0" err="1">
                  <a:latin typeface="Courier New" panose="02070309020205020404" pitchFamily="49" charset="0"/>
                  <a:cs typeface="Courier New" panose="02070309020205020404" pitchFamily="49" charset="0"/>
                </a:rPr>
                <a:t>versicolor','Iris</a:t>
              </a:r>
              <a:r>
                <a:rPr lang="en-US" sz="2000" dirty="0">
                  <a:latin typeface="Courier New" panose="02070309020205020404" pitchFamily="49" charset="0"/>
                  <a:cs typeface="Courier New" panose="02070309020205020404" pitchFamily="49" charset="0"/>
                </a:rPr>
                <a:t>-virginica’]</a:t>
              </a:r>
            </a:p>
            <a:p>
              <a:pPr>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IPython.display</a:t>
              </a:r>
              <a:r>
                <a:rPr lang="en-US" sz="2000" dirty="0">
                  <a:latin typeface="Courier New" panose="02070309020205020404" pitchFamily="49" charset="0"/>
                  <a:cs typeface="Courier New" panose="02070309020205020404" pitchFamily="49" charset="0"/>
                </a:rPr>
                <a:t> import Image</a:t>
              </a:r>
            </a:p>
            <a:p>
              <a:pPr lvl="0">
                <a:lnSpc>
                  <a:spcPct val="150000"/>
                </a:lnSpc>
              </a:pP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04001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lvl="0">
              <a:spcBef>
                <a:spcPts val="85"/>
              </a:spcBef>
              <a:defRPr/>
            </a:pPr>
            <a:r>
              <a:rPr lang="en-IN" sz="4000" b="1" spc="-73" dirty="0">
                <a:solidFill>
                  <a:srgbClr val="3A3A3A"/>
                </a:solidFill>
                <a:latin typeface="Calibri"/>
                <a:cs typeface="Calibri"/>
              </a:rPr>
              <a:t>Decision Tree Visualization</a:t>
            </a:r>
            <a:endParaRPr lang="en-IN" sz="4000" dirty="0">
              <a:solidFill>
                <a:prstClr val="black"/>
              </a:solidFill>
              <a:latin typeface="Calibri"/>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588655"/>
            <a:ext cx="10042286" cy="4710545"/>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err="1">
                  <a:latin typeface="Courier New" panose="02070309020205020404" pitchFamily="49" charset="0"/>
                  <a:cs typeface="Courier New" panose="02070309020205020404" pitchFamily="49" charset="0"/>
                </a:rPr>
                <a:t>tree.export_graphviz</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alg</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out_file</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dot_data</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feature_names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fn</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class_names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cn</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                     filled=True,</a:t>
              </a:r>
            </a:p>
            <a:p>
              <a:pPr lvl="0">
                <a:lnSpc>
                  <a:spcPct val="150000"/>
                </a:lnSpc>
              </a:pPr>
              <a:r>
                <a:rPr lang="en-US" sz="2000" dirty="0">
                  <a:latin typeface="Courier New" panose="02070309020205020404" pitchFamily="49" charset="0"/>
                  <a:cs typeface="Courier New" panose="02070309020205020404" pitchFamily="49" charset="0"/>
                </a:rPr>
                <a:t>                     rounded=True,</a:t>
              </a:r>
            </a:p>
            <a:p>
              <a:pPr lvl="0">
                <a:lnSpc>
                  <a:spcPct val="150000"/>
                </a:lnSpc>
              </a:pPr>
              <a:r>
                <a:rPr lang="en-US" sz="2000" dirty="0">
                  <a:latin typeface="Courier New" panose="02070309020205020404" pitchFamily="49" charset="0"/>
                  <a:cs typeface="Courier New" panose="02070309020205020404" pitchFamily="49" charset="0"/>
                </a:rPr>
                <a:t>                     impurity=False)</a:t>
              </a:r>
            </a:p>
            <a:p>
              <a:pPr lvl="0">
                <a:lnSpc>
                  <a:spcPct val="150000"/>
                </a:lnSpc>
              </a:pPr>
              <a:r>
                <a:rPr lang="en-US" sz="2000" dirty="0">
                  <a:latin typeface="Courier New" panose="02070309020205020404" pitchFamily="49" charset="0"/>
                  <a:cs typeface="Courier New" panose="02070309020205020404" pitchFamily="49" charset="0"/>
                </a:rPr>
                <a:t>graph=</a:t>
              </a:r>
              <a:r>
                <a:rPr lang="en-US" sz="2000" dirty="0" err="1">
                  <a:latin typeface="Courier New" panose="02070309020205020404" pitchFamily="49" charset="0"/>
                  <a:cs typeface="Courier New" panose="02070309020205020404" pitchFamily="49" charset="0"/>
                </a:rPr>
                <a:t>pydotplus.graph_from_dot_data</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dot_data.getvalue</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a:latin typeface="Courier New" panose="02070309020205020404" pitchFamily="49" charset="0"/>
                  <a:cs typeface="Courier New" panose="02070309020205020404" pitchFamily="49" charset="0"/>
                </a:rPr>
                <a:t>Image(</a:t>
              </a:r>
              <a:r>
                <a:rPr lang="en-US" sz="2000" dirty="0" err="1">
                  <a:latin typeface="Courier New" panose="02070309020205020404" pitchFamily="49" charset="0"/>
                  <a:cs typeface="Courier New" panose="02070309020205020404" pitchFamily="49" charset="0"/>
                </a:rPr>
                <a:t>graph.create_png</a:t>
              </a:r>
              <a:r>
                <a:rPr lang="en-US" sz="2000" dirty="0">
                  <a:latin typeface="Courier New" panose="02070309020205020404" pitchFamily="49" charset="0"/>
                  <a:cs typeface="Courier New" panose="02070309020205020404" pitchFamily="49" charset="0"/>
                </a:rPr>
                <a:t>())</a:t>
              </a:r>
            </a:p>
            <a:p>
              <a:pPr lvl="0">
                <a:lnSpc>
                  <a:spcPct val="150000"/>
                </a:lnSpc>
              </a:pPr>
              <a:r>
                <a:rPr lang="en-US" sz="2000" dirty="0" err="1">
                  <a:latin typeface="Courier New" panose="02070309020205020404" pitchFamily="49" charset="0"/>
                  <a:cs typeface="Courier New" panose="02070309020205020404" pitchFamily="49" charset="0"/>
                </a:rPr>
                <a:t>graph.create_pdf</a:t>
              </a:r>
              <a:r>
                <a:rPr lang="en-US" sz="2000" dirty="0">
                  <a:latin typeface="Courier New" panose="02070309020205020404" pitchFamily="49" charset="0"/>
                  <a:cs typeface="Courier New" panose="02070309020205020404" pitchFamily="49" charset="0"/>
                </a:rPr>
                <a:t>('dtree.pdf')</a:t>
              </a:r>
            </a:p>
          </p:txBody>
        </p:sp>
      </p:grpSp>
    </p:spTree>
    <p:extLst>
      <p:ext uri="{BB962C8B-B14F-4D97-AF65-F5344CB8AC3E}">
        <p14:creationId xmlns:p14="http://schemas.microsoft.com/office/powerpoint/2010/main" val="3820315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E21A9F-BAB8-4FC9-AE71-F7241CD32CBF}"/>
              </a:ext>
            </a:extLst>
          </p:cNvPr>
          <p:cNvSpPr>
            <a:spLocks noGrp="1"/>
          </p:cNvSpPr>
          <p:nvPr>
            <p:ph type="title"/>
          </p:nvPr>
        </p:nvSpPr>
        <p:spPr/>
        <p:txBody>
          <a:bodyPr/>
          <a:lstStyle/>
          <a:p>
            <a:r>
              <a:rPr lang="en-US" sz="5400" b="1" dirty="0">
                <a:solidFill>
                  <a:schemeClr val="accent1">
                    <a:lumMod val="75000"/>
                  </a:schemeClr>
                </a:solidFill>
              </a:rPr>
              <a:t>Random Forest</a:t>
            </a:r>
            <a:endParaRPr lang="en-IN" dirty="0"/>
          </a:p>
        </p:txBody>
      </p:sp>
      <p:sp>
        <p:nvSpPr>
          <p:cNvPr id="6" name="Content Placeholder 5">
            <a:extLst>
              <a:ext uri="{FF2B5EF4-FFF2-40B4-BE49-F238E27FC236}">
                <a16:creationId xmlns:a16="http://schemas.microsoft.com/office/drawing/2014/main" id="{38E8B764-78F5-4F06-B060-970308B08CE9}"/>
              </a:ext>
            </a:extLst>
          </p:cNvPr>
          <p:cNvSpPr>
            <a:spLocks noGrp="1"/>
          </p:cNvSpPr>
          <p:nvPr>
            <p:ph sz="quarter" idx="13"/>
          </p:nvPr>
        </p:nvSpPr>
        <p:spPr/>
        <p:txBody>
          <a:bodyPr/>
          <a:lstStyle/>
          <a:p>
            <a:pPr>
              <a:lnSpc>
                <a:spcPct val="150000"/>
              </a:lnSpc>
            </a:pPr>
            <a:r>
              <a:rPr lang="en-US" sz="2400" b="1" dirty="0"/>
              <a:t>Random forest</a:t>
            </a:r>
            <a:r>
              <a:rPr lang="en-US" sz="2400" dirty="0"/>
              <a:t> (or </a:t>
            </a:r>
            <a:r>
              <a:rPr lang="en-US" sz="2400" b="1" dirty="0"/>
              <a:t>random forests</a:t>
            </a:r>
            <a:r>
              <a:rPr lang="en-US" sz="2400" dirty="0"/>
              <a:t>) is an ensemble classifier that consists of many decision trees and outputs the class that is the mode of the class's output by individual trees.</a:t>
            </a:r>
          </a:p>
          <a:p>
            <a:pPr>
              <a:lnSpc>
                <a:spcPct val="150000"/>
              </a:lnSpc>
            </a:pPr>
            <a:endParaRPr lang="en-IN" dirty="0"/>
          </a:p>
        </p:txBody>
      </p:sp>
    </p:spTree>
    <p:extLst>
      <p:ext uri="{BB962C8B-B14F-4D97-AF65-F5344CB8AC3E}">
        <p14:creationId xmlns:p14="http://schemas.microsoft.com/office/powerpoint/2010/main" val="3429003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82FE-B616-4FD2-A5EE-20294DBBA2D8}"/>
              </a:ext>
            </a:extLst>
          </p:cNvPr>
          <p:cNvSpPr>
            <a:spLocks noGrp="1"/>
          </p:cNvSpPr>
          <p:nvPr>
            <p:ph type="title"/>
          </p:nvPr>
        </p:nvSpPr>
        <p:spPr/>
        <p:txBody>
          <a:bodyPr/>
          <a:lstStyle/>
          <a:p>
            <a:r>
              <a:rPr lang="en-IN" dirty="0"/>
              <a:t>Working of Random Forest</a:t>
            </a:r>
          </a:p>
        </p:txBody>
      </p:sp>
      <p:sp>
        <p:nvSpPr>
          <p:cNvPr id="3" name="Content Placeholder 2">
            <a:extLst>
              <a:ext uri="{FF2B5EF4-FFF2-40B4-BE49-F238E27FC236}">
                <a16:creationId xmlns:a16="http://schemas.microsoft.com/office/drawing/2014/main" id="{64392139-8EB7-40D4-BFC7-0F56069B6039}"/>
              </a:ext>
            </a:extLst>
          </p:cNvPr>
          <p:cNvSpPr>
            <a:spLocks noGrp="1"/>
          </p:cNvSpPr>
          <p:nvPr>
            <p:ph sz="quarter" idx="13"/>
          </p:nvPr>
        </p:nvSpPr>
        <p:spPr/>
        <p:txBody>
          <a:bodyPr/>
          <a:lstStyle/>
          <a:p>
            <a:pPr marL="457200" indent="-457200">
              <a:buFont typeface="+mj-lt"/>
              <a:buAutoNum type="arabicPeriod"/>
            </a:pPr>
            <a:r>
              <a:rPr lang="en-US" dirty="0"/>
              <a:t>Assume number of cases in the training set is N. Then, sample of these N cases is taken at random but </a:t>
            </a:r>
            <a:r>
              <a:rPr lang="en-US" i="1" dirty="0"/>
              <a:t>with replacement</a:t>
            </a:r>
            <a:r>
              <a:rPr lang="en-US" dirty="0"/>
              <a:t>. This sample will be the training set for growing the tree.</a:t>
            </a:r>
          </a:p>
          <a:p>
            <a:pPr marL="457200" indent="-457200">
              <a:buFont typeface="+mj-lt"/>
              <a:buAutoNum type="arabicPeriod"/>
            </a:pPr>
            <a:r>
              <a:rPr lang="en-US" dirty="0"/>
              <a:t>If there are M input variables, a number m&lt;M is specified such that at each node, m variables are selected at random out of the M. The best split on these m is used to split the node. The value of m is held constant while we grow the forest.</a:t>
            </a:r>
          </a:p>
          <a:p>
            <a:pPr marL="457200" indent="-457200">
              <a:buFont typeface="+mj-lt"/>
              <a:buAutoNum type="arabicPeriod"/>
            </a:pPr>
            <a:r>
              <a:rPr lang="en-US" dirty="0"/>
              <a:t>Each tree is grown to the largest extent possible and  there is no pruning.</a:t>
            </a:r>
          </a:p>
          <a:p>
            <a:pPr marL="457200" indent="-457200">
              <a:buFont typeface="+mj-lt"/>
              <a:buAutoNum type="arabicPeriod"/>
            </a:pPr>
            <a:r>
              <a:rPr lang="en-US" dirty="0"/>
              <a:t>Predict new data by aggregating the predictions of the </a:t>
            </a:r>
            <a:r>
              <a:rPr lang="en-US" dirty="0" err="1"/>
              <a:t>ntree</a:t>
            </a:r>
            <a:r>
              <a:rPr lang="en-US" dirty="0"/>
              <a:t> trees (i.e., majority votes for classification, average for regression).</a:t>
            </a:r>
          </a:p>
        </p:txBody>
      </p:sp>
    </p:spTree>
    <p:extLst>
      <p:ext uri="{BB962C8B-B14F-4D97-AF65-F5344CB8AC3E}">
        <p14:creationId xmlns:p14="http://schemas.microsoft.com/office/powerpoint/2010/main" val="277338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FAFF7-324B-4867-AA86-7BA776AAB24E}"/>
              </a:ext>
            </a:extLst>
          </p:cNvPr>
          <p:cNvSpPr>
            <a:spLocks noGrp="1"/>
          </p:cNvSpPr>
          <p:nvPr>
            <p:ph type="title"/>
          </p:nvPr>
        </p:nvSpPr>
        <p:spPr/>
        <p:txBody>
          <a:bodyPr>
            <a:normAutofit/>
          </a:bodyPr>
          <a:lstStyle/>
          <a:p>
            <a:r>
              <a:rPr lang="en-US" b="1" dirty="0"/>
              <a:t>Features and Advantages of Random Forest</a:t>
            </a:r>
            <a:endParaRPr lang="en-IN" dirty="0"/>
          </a:p>
        </p:txBody>
      </p:sp>
      <p:sp>
        <p:nvSpPr>
          <p:cNvPr id="5" name="Content Placeholder 4">
            <a:extLst>
              <a:ext uri="{FF2B5EF4-FFF2-40B4-BE49-F238E27FC236}">
                <a16:creationId xmlns:a16="http://schemas.microsoft.com/office/drawing/2014/main" id="{1E075FC6-BD0B-45C6-BFBA-7804A62AA7EF}"/>
              </a:ext>
            </a:extLst>
          </p:cNvPr>
          <p:cNvSpPr>
            <a:spLocks noGrp="1"/>
          </p:cNvSpPr>
          <p:nvPr>
            <p:ph sz="quarter" idx="13"/>
          </p:nvPr>
        </p:nvSpPr>
        <p:spPr/>
        <p:txBody>
          <a:bodyPr>
            <a:normAutofit fontScale="92500" lnSpcReduction="10000"/>
          </a:bodyPr>
          <a:lstStyle/>
          <a:p>
            <a:pPr marL="0" indent="0">
              <a:buNone/>
            </a:pPr>
            <a:r>
              <a:rPr lang="en-US" sz="2400" dirty="0"/>
              <a:t>The advantages of random forest are:</a:t>
            </a:r>
          </a:p>
          <a:p>
            <a:pPr marL="457200" indent="-457200">
              <a:buFont typeface="+mj-lt"/>
              <a:buAutoNum type="arabicPeriod"/>
            </a:pPr>
            <a:r>
              <a:rPr lang="en-US" sz="2400" dirty="0"/>
              <a:t>It is one of the most accurate learning algorithms available. For many data sets, it produces a highly accurate classifier.</a:t>
            </a:r>
          </a:p>
          <a:p>
            <a:pPr marL="457200" indent="-457200">
              <a:buFont typeface="+mj-lt"/>
              <a:buAutoNum type="arabicPeriod"/>
            </a:pPr>
            <a:r>
              <a:rPr lang="en-US" sz="2400" dirty="0"/>
              <a:t>It runs efficiently on large databases.</a:t>
            </a:r>
          </a:p>
          <a:p>
            <a:pPr marL="457200" indent="-457200">
              <a:buFont typeface="+mj-lt"/>
              <a:buAutoNum type="arabicPeriod"/>
            </a:pPr>
            <a:r>
              <a:rPr lang="en-US" sz="2400" dirty="0"/>
              <a:t>It can handle thousands of input variables without variable deletion.</a:t>
            </a:r>
          </a:p>
          <a:p>
            <a:pPr marL="457200" indent="-457200">
              <a:buFont typeface="+mj-lt"/>
              <a:buAutoNum type="arabicPeriod"/>
            </a:pPr>
            <a:r>
              <a:rPr lang="en-US" sz="2400" dirty="0"/>
              <a:t>It gives estimates of what variables are important in the classification.</a:t>
            </a:r>
          </a:p>
          <a:p>
            <a:pPr marL="457200" indent="-457200">
              <a:buFont typeface="+mj-lt"/>
              <a:buAutoNum type="arabicPeriod"/>
            </a:pPr>
            <a:r>
              <a:rPr lang="en-US" sz="2400" dirty="0"/>
              <a:t>It generates an internal unbiased estimate of the generalization error as the forest building progresses.</a:t>
            </a:r>
          </a:p>
          <a:p>
            <a:pPr marL="457200" indent="-457200">
              <a:buFont typeface="+mj-lt"/>
              <a:buAutoNum type="arabicPeriod"/>
            </a:pPr>
            <a:r>
              <a:rPr lang="en-US" sz="2400" dirty="0"/>
              <a:t>It has an effective method for estimating missing data and maintains accuracy when a large proportion of the data are missing.</a:t>
            </a:r>
          </a:p>
          <a:p>
            <a:pPr marL="457200" indent="-457200">
              <a:buFont typeface="+mj-lt"/>
              <a:buAutoNum type="arabicPeriod"/>
            </a:pPr>
            <a:endParaRPr lang="en-IN" dirty="0"/>
          </a:p>
        </p:txBody>
      </p:sp>
    </p:spTree>
    <p:extLst>
      <p:ext uri="{BB962C8B-B14F-4D97-AF65-F5344CB8AC3E}">
        <p14:creationId xmlns:p14="http://schemas.microsoft.com/office/powerpoint/2010/main" val="103632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Import libraries</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#Import Library</a:t>
              </a:r>
            </a:p>
            <a:p>
              <a:pPr lvl="0">
                <a:lnSpc>
                  <a:spcPct val="150000"/>
                </a:lnSpc>
              </a:pPr>
              <a:r>
                <a:rPr lang="en-US" sz="2000" dirty="0">
                  <a:latin typeface="Courier New" panose="02070309020205020404" pitchFamily="49" charset="0"/>
                  <a:cs typeface="Courier New" panose="02070309020205020404" pitchFamily="49" charset="0"/>
                </a:rPr>
                <a:t>from </a:t>
              </a:r>
              <a:r>
                <a:rPr lang="en-US" sz="2000" dirty="0" err="1">
                  <a:latin typeface="Courier New" panose="02070309020205020404" pitchFamily="49" charset="0"/>
                  <a:cs typeface="Courier New" panose="02070309020205020404" pitchFamily="49" charset="0"/>
                </a:rPr>
                <a:t>sklearn.ensemble</a:t>
              </a:r>
              <a:r>
                <a:rPr lang="en-US" sz="2000" dirty="0">
                  <a:latin typeface="Courier New" panose="02070309020205020404" pitchFamily="49" charset="0"/>
                  <a:cs typeface="Courier New" panose="02070309020205020404" pitchFamily="49" charset="0"/>
                </a:rPr>
                <a:t> import </a:t>
              </a:r>
              <a:r>
                <a:rPr lang="en-US" sz="2000" dirty="0" err="1">
                  <a:latin typeface="Courier New" panose="02070309020205020404" pitchFamily="49" charset="0"/>
                  <a:cs typeface="Courier New" panose="02070309020205020404" pitchFamily="49" charset="0"/>
                </a:rPr>
                <a:t>RandomForestClassifier</a:t>
              </a:r>
              <a:r>
                <a:rPr lang="en-US" sz="2000" dirty="0">
                  <a:latin typeface="Courier New" panose="02070309020205020404" pitchFamily="49" charset="0"/>
                  <a:cs typeface="Courier New" panose="02070309020205020404" pitchFamily="49" charset="0"/>
                </a:rPr>
                <a:t> </a:t>
              </a:r>
            </a:p>
            <a:p>
              <a:pPr lvl="0">
                <a:lnSpc>
                  <a:spcPct val="150000"/>
                </a:lnSpc>
              </a:pPr>
              <a:r>
                <a:rPr lang="en-US" sz="2000" dirty="0">
                  <a:latin typeface="Courier New" panose="02070309020205020404" pitchFamily="49" charset="0"/>
                  <a:cs typeface="Courier New" panose="02070309020205020404" pitchFamily="49" charset="0"/>
                </a:rPr>
                <a:t>#use </a:t>
              </a:r>
              <a:r>
                <a:rPr lang="en-US" sz="2000" dirty="0" err="1">
                  <a:latin typeface="Courier New" panose="02070309020205020404" pitchFamily="49" charset="0"/>
                  <a:cs typeface="Courier New" panose="02070309020205020404" pitchFamily="49" charset="0"/>
                </a:rPr>
                <a:t>RandomForestRegressor</a:t>
              </a:r>
              <a:r>
                <a:rPr lang="en-US" sz="2000" dirty="0">
                  <a:latin typeface="Courier New" panose="02070309020205020404" pitchFamily="49" charset="0"/>
                  <a:cs typeface="Courier New" panose="02070309020205020404" pitchFamily="49" charset="0"/>
                </a:rPr>
                <a:t> for regression problem</a:t>
              </a:r>
            </a:p>
            <a:p>
              <a:pPr lvl="0">
                <a:lnSpc>
                  <a:spcPct val="150000"/>
                </a:lnSpc>
              </a:pPr>
              <a:r>
                <a:rPr lang="en-US" sz="2000" dirty="0">
                  <a:latin typeface="Courier New" panose="02070309020205020404" pitchFamily="49" charset="0"/>
                  <a:cs typeface="Courier New" panose="02070309020205020404" pitchFamily="49" charset="0"/>
                </a:rPr>
                <a:t>#Assumed you have, X (predictor) and Y (target) for training data set and </a:t>
              </a:r>
              <a:r>
                <a:rPr lang="en-US" sz="2000" dirty="0" err="1">
                  <a:latin typeface="Courier New" panose="02070309020205020404" pitchFamily="49" charset="0"/>
                  <a:cs typeface="Courier New" panose="02070309020205020404" pitchFamily="49" charset="0"/>
                </a:rPr>
                <a:t>x_test</a:t>
              </a:r>
              <a:r>
                <a:rPr lang="en-US" sz="2000" dirty="0">
                  <a:latin typeface="Courier New" panose="02070309020205020404" pitchFamily="49" charset="0"/>
                  <a:cs typeface="Courier New" panose="02070309020205020404" pitchFamily="49" charset="0"/>
                </a:rPr>
                <a:t>(predictor) of </a:t>
              </a:r>
              <a:r>
                <a:rPr lang="en-US" sz="2000" dirty="0" err="1">
                  <a:latin typeface="Courier New" panose="02070309020205020404" pitchFamily="49" charset="0"/>
                  <a:cs typeface="Courier New" panose="02070309020205020404" pitchFamily="49" charset="0"/>
                </a:rPr>
                <a:t>test_dataset</a:t>
              </a:r>
              <a:endParaRPr lang="en-US" sz="2000"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98822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Applying Random Forest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r>
                <a:rPr lang="en-US" sz="2000" dirty="0">
                  <a:latin typeface="Courier New" panose="02070309020205020404" pitchFamily="49" charset="0"/>
                  <a:cs typeface="Courier New" panose="02070309020205020404" pitchFamily="49" charset="0"/>
                </a:rPr>
                <a:t># Create Random Forest object</a:t>
              </a:r>
            </a:p>
            <a:p>
              <a:pPr lvl="0">
                <a:lnSpc>
                  <a:spcPct val="150000"/>
                </a:lnSpc>
              </a:pPr>
              <a:r>
                <a:rPr lang="en-US" sz="2000" dirty="0">
                  <a:latin typeface="Courier New" panose="02070309020205020404" pitchFamily="49" charset="0"/>
                  <a:cs typeface="Courier New" panose="02070309020205020404" pitchFamily="49" charset="0"/>
                </a:rPr>
                <a:t>model= </a:t>
              </a:r>
              <a:r>
                <a:rPr lang="en-US" sz="2000" dirty="0" err="1">
                  <a:latin typeface="Courier New" panose="02070309020205020404" pitchFamily="49" charset="0"/>
                  <a:cs typeface="Courier New" panose="02070309020205020404" pitchFamily="49" charset="0"/>
                </a:rPr>
                <a:t>RandomForestClassifier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n_estimators</a:t>
              </a:r>
              <a:r>
                <a:rPr lang="en-US" sz="2000" dirty="0">
                  <a:latin typeface="Courier New" panose="02070309020205020404" pitchFamily="49" charset="0"/>
                  <a:cs typeface="Courier New" panose="02070309020205020404" pitchFamily="49" charset="0"/>
                </a:rPr>
                <a:t>=1000)</a:t>
              </a:r>
            </a:p>
            <a:p>
              <a:pPr lvl="0">
                <a:lnSpc>
                  <a:spcPct val="150000"/>
                </a:lnSpc>
              </a:pPr>
              <a:r>
                <a:rPr lang="en-US" sz="2000" dirty="0">
                  <a:latin typeface="Courier New" panose="02070309020205020404" pitchFamily="49" charset="0"/>
                  <a:cs typeface="Courier New" panose="02070309020205020404" pitchFamily="49" charset="0"/>
                </a:rPr>
                <a:t># Train the model using the training sets and check score</a:t>
              </a:r>
            </a:p>
            <a:p>
              <a:pPr lvl="0">
                <a:lnSpc>
                  <a:spcPct val="150000"/>
                </a:lnSpc>
              </a:pPr>
              <a:r>
                <a:rPr lang="en-US" sz="2000" dirty="0" err="1">
                  <a:latin typeface="Courier New" panose="02070309020205020404" pitchFamily="49" charset="0"/>
                  <a:cs typeface="Courier New" panose="02070309020205020404" pitchFamily="49" charset="0"/>
                </a:rPr>
                <a:t>model.fit</a:t>
              </a:r>
              <a:r>
                <a:rPr lang="en-US" sz="2000" dirty="0">
                  <a:latin typeface="Courier New" panose="02070309020205020404" pitchFamily="49" charset="0"/>
                  <a:cs typeface="Courier New" panose="02070309020205020404" pitchFamily="49" charset="0"/>
                </a:rPr>
                <a:t>(X, y)</a:t>
              </a:r>
            </a:p>
          </p:txBody>
        </p:sp>
      </p:grpSp>
    </p:spTree>
    <p:extLst>
      <p:ext uri="{BB962C8B-B14F-4D97-AF65-F5344CB8AC3E}">
        <p14:creationId xmlns:p14="http://schemas.microsoft.com/office/powerpoint/2010/main" val="102415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46645" y="841416"/>
            <a:ext cx="9111260" cy="626440"/>
          </a:xfrm>
          <a:prstGeom prst="rect">
            <a:avLst/>
          </a:prstGeom>
        </p:spPr>
        <p:txBody>
          <a:bodyPr vert="horz" wrap="square" lIns="0" tIns="10782" rIns="0" bIns="0" rtlCol="0">
            <a:spAutoFit/>
          </a:bodyPr>
          <a:lstStyle/>
          <a:p>
            <a:pPr marL="7701" marR="0" lvl="0" indent="0" algn="l" defTabSz="457200" rtl="0" eaLnBrk="1" fontAlgn="auto" latinLnBrk="0" hangingPunct="1">
              <a:lnSpc>
                <a:spcPct val="100000"/>
              </a:lnSpc>
              <a:spcBef>
                <a:spcPts val="85"/>
              </a:spcBef>
              <a:spcAft>
                <a:spcPts val="0"/>
              </a:spcAft>
              <a:buClrTx/>
              <a:buSzTx/>
              <a:buFontTx/>
              <a:buNone/>
              <a:tabLst/>
              <a:defRPr/>
            </a:pPr>
            <a:r>
              <a:rPr kumimoji="0" lang="en-IN" sz="4000" b="1" i="0" u="none" strike="noStrike" kern="1200" cap="none" spc="-73" normalizeH="0" baseline="0" noProof="0" dirty="0">
                <a:ln>
                  <a:noFill/>
                </a:ln>
                <a:solidFill>
                  <a:srgbClr val="3A3A3A"/>
                </a:solidFill>
                <a:effectLst/>
                <a:uLnTx/>
                <a:uFillTx/>
                <a:latin typeface="Calibri"/>
                <a:ea typeface="+mn-ea"/>
                <a:cs typeface="Calibri"/>
              </a:rPr>
              <a:t>Predict output</a:t>
            </a:r>
            <a:endParaRPr kumimoji="0" sz="40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2" name="Group 1">
            <a:extLst>
              <a:ext uri="{FF2B5EF4-FFF2-40B4-BE49-F238E27FC236}">
                <a16:creationId xmlns:a16="http://schemas.microsoft.com/office/drawing/2014/main" id="{618EC314-ED81-4168-9444-910673D5E837}"/>
              </a:ext>
            </a:extLst>
          </p:cNvPr>
          <p:cNvGrpSpPr/>
          <p:nvPr/>
        </p:nvGrpSpPr>
        <p:grpSpPr>
          <a:xfrm>
            <a:off x="1146645" y="1968827"/>
            <a:ext cx="10042286" cy="4047758"/>
            <a:chOff x="2428683" y="1710208"/>
            <a:chExt cx="8719608" cy="3223951"/>
          </a:xfrm>
        </p:grpSpPr>
        <p:sp>
          <p:nvSpPr>
            <p:cNvPr id="4" name="object 4"/>
            <p:cNvSpPr/>
            <p:nvPr/>
          </p:nvSpPr>
          <p:spPr>
            <a:xfrm>
              <a:off x="2428683" y="1756225"/>
              <a:ext cx="8387761" cy="3131918"/>
            </a:xfrm>
            <a:prstGeom prst="rect">
              <a:avLst/>
            </a:prstGeom>
            <a:solidFill>
              <a:schemeClr val="accent1">
                <a:lumMod val="60000"/>
                <a:lumOff val="40000"/>
              </a:schemeClr>
            </a:solid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dirty="0">
                <a:ln>
                  <a:noFill/>
                </a:ln>
                <a:solidFill>
                  <a:srgbClr val="1CADE4"/>
                </a:solidFill>
                <a:effectLst/>
                <a:uLnTx/>
                <a:uFillTx/>
                <a:latin typeface="Tw Cen MT" panose="020B0602020104020603"/>
                <a:ea typeface="+mn-ea"/>
                <a:cs typeface="+mn-cs"/>
              </a:endParaRPr>
            </a:p>
          </p:txBody>
        </p:sp>
        <p:sp>
          <p:nvSpPr>
            <p:cNvPr id="5" name="object 5"/>
            <p:cNvSpPr/>
            <p:nvPr/>
          </p:nvSpPr>
          <p:spPr>
            <a:xfrm>
              <a:off x="2629276" y="1710208"/>
              <a:ext cx="8519015" cy="3223951"/>
            </a:xfrm>
            <a:prstGeom prst="roundRect">
              <a:avLst>
                <a:gd name="adj" fmla="val 5494"/>
              </a:avLst>
            </a:prstGeom>
            <a:solidFill>
              <a:schemeClr val="accent2">
                <a:lumMod val="20000"/>
                <a:lumOff val="80000"/>
              </a:schemeClr>
            </a:solidFill>
          </p:spPr>
          <p:txBody>
            <a:bodyPr wrap="square" lIns="0" tIns="0" rIns="0" bIns="0" rtlCol="0"/>
            <a:lstStyle/>
            <a:p>
              <a:pPr lvl="0">
                <a:lnSpc>
                  <a:spcPct val="150000"/>
                </a:lnSpc>
              </a:pPr>
              <a:endParaRPr lang="en-US" sz="2000" dirty="0">
                <a:latin typeface="Courier New" panose="02070309020205020404" pitchFamily="49" charset="0"/>
                <a:cs typeface="Courier New" panose="02070309020205020404" pitchFamily="49" charset="0"/>
              </a:endParaRPr>
            </a:p>
            <a:p>
              <a:pPr lvl="0">
                <a:lnSpc>
                  <a:spcPct val="150000"/>
                </a:lnSpc>
              </a:pPr>
              <a:r>
                <a:rPr lang="en-US" sz="2000" dirty="0">
                  <a:latin typeface="Courier New" panose="02070309020205020404" pitchFamily="49" charset="0"/>
                  <a:cs typeface="Courier New" panose="02070309020205020404" pitchFamily="49" charset="0"/>
                </a:rPr>
                <a:t>#Predict Output</a:t>
              </a:r>
            </a:p>
            <a:p>
              <a:pPr lvl="0">
                <a:lnSpc>
                  <a:spcPct val="150000"/>
                </a:lnSpc>
              </a:pPr>
              <a:r>
                <a:rPr lang="en-US" sz="2000" dirty="0">
                  <a:latin typeface="Courier New" panose="02070309020205020404" pitchFamily="49" charset="0"/>
                  <a:cs typeface="Courier New" panose="02070309020205020404" pitchFamily="49" charset="0"/>
                </a:rPr>
                <a:t>predicted= </a:t>
              </a:r>
              <a:r>
                <a:rPr lang="en-US" sz="2000" dirty="0" err="1">
                  <a:latin typeface="Courier New" panose="02070309020205020404" pitchFamily="49" charset="0"/>
                  <a:cs typeface="Courier New" panose="02070309020205020404" pitchFamily="49" charset="0"/>
                </a:rPr>
                <a:t>model.predict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x_test</a:t>
              </a:r>
              <a:r>
                <a:rPr lang="en-US" sz="2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5826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821C225-5C4D-4168-90AF-3D263D72CBA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0" name="Freeform 16">
            <a:extLst>
              <a:ext uri="{FF2B5EF4-FFF2-40B4-BE49-F238E27FC236}">
                <a16:creationId xmlns:a16="http://schemas.microsoft.com/office/drawing/2014/main" id="{A10C41F2-1746-4431-9B52-B9F147A896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custGeom>
            <a:avLst/>
            <a:gdLst>
              <a:gd name="connsiteX0" fmla="*/ 0 w 3096136"/>
              <a:gd name="connsiteY0" fmla="*/ 0 h 5856137"/>
              <a:gd name="connsiteX1" fmla="*/ 3096136 w 3096136"/>
              <a:gd name="connsiteY1" fmla="*/ 0 h 5856137"/>
              <a:gd name="connsiteX2" fmla="*/ 3096136 w 3096136"/>
              <a:gd name="connsiteY2" fmla="*/ 5856137 h 5856137"/>
              <a:gd name="connsiteX3" fmla="*/ 0 w 3096136"/>
              <a:gd name="connsiteY3" fmla="*/ 5856137 h 5856137"/>
            </a:gdLst>
            <a:ahLst/>
            <a:cxnLst>
              <a:cxn ang="0">
                <a:pos x="connsiteX0" y="connsiteY0"/>
              </a:cxn>
              <a:cxn ang="0">
                <a:pos x="connsiteX1" y="connsiteY1"/>
              </a:cxn>
              <a:cxn ang="0">
                <a:pos x="connsiteX2" y="connsiteY2"/>
              </a:cxn>
              <a:cxn ang="0">
                <a:pos x="connsiteX3" y="connsiteY3"/>
              </a:cxn>
            </a:cxnLst>
            <a:rect l="l" t="t" r="r" b="b"/>
            <a:pathLst>
              <a:path w="3096136" h="5856137">
                <a:moveTo>
                  <a:pt x="0" y="0"/>
                </a:moveTo>
                <a:lnTo>
                  <a:pt x="3096136" y="0"/>
                </a:lnTo>
                <a:lnTo>
                  <a:pt x="3096136" y="5856137"/>
                </a:lnTo>
                <a:lnTo>
                  <a:pt x="0" y="585613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2" name="Rectangle 11">
            <a:extLst>
              <a:ext uri="{FF2B5EF4-FFF2-40B4-BE49-F238E27FC236}">
                <a16:creationId xmlns:a16="http://schemas.microsoft.com/office/drawing/2014/main" id="{7984928E-D694-4849-BBAD-D7C7DC4054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4020" y="643461"/>
            <a:ext cx="7654513" cy="5571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Freeform 18">
            <a:extLst>
              <a:ext uri="{FF2B5EF4-FFF2-40B4-BE49-F238E27FC236}">
                <a16:creationId xmlns:a16="http://schemas.microsoft.com/office/drawing/2014/main" id="{A24A153C-9BEC-46E7-9AA4-DFC65A2B1A8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400" y="1910808"/>
            <a:ext cx="5571069" cy="3036377"/>
          </a:xfrm>
          <a:custGeom>
            <a:avLst/>
            <a:gdLst>
              <a:gd name="connsiteX0" fmla="*/ 5215514 w 5851096"/>
              <a:gd name="connsiteY0" fmla="*/ 659222 h 3089525"/>
              <a:gd name="connsiteX1" fmla="*/ 5783878 w 5851096"/>
              <a:gd name="connsiteY1" fmla="*/ 1223782 h 3089525"/>
              <a:gd name="connsiteX2" fmla="*/ 5215514 w 5851096"/>
              <a:gd name="connsiteY2" fmla="*/ 659222 h 3089525"/>
              <a:gd name="connsiteX3" fmla="*/ 5215514 w 5851096"/>
              <a:gd name="connsiteY3" fmla="*/ 2417442 h 3089525"/>
              <a:gd name="connsiteX4" fmla="*/ 5783878 w 5851096"/>
              <a:gd name="connsiteY4" fmla="*/ 2982001 h 3089525"/>
              <a:gd name="connsiteX5" fmla="*/ 5215514 w 5851096"/>
              <a:gd name="connsiteY5" fmla="*/ 2417442 h 3089525"/>
              <a:gd name="connsiteX6" fmla="*/ 5215512 w 5851096"/>
              <a:gd name="connsiteY6" fmla="*/ 2107862 h 3089525"/>
              <a:gd name="connsiteX7" fmla="*/ 5783876 w 5851096"/>
              <a:gd name="connsiteY7" fmla="*/ 1547735 h 3089525"/>
              <a:gd name="connsiteX8" fmla="*/ 5215512 w 5851096"/>
              <a:gd name="connsiteY8" fmla="*/ 2107862 h 3089525"/>
              <a:gd name="connsiteX9" fmla="*/ 5065535 w 5851096"/>
              <a:gd name="connsiteY9" fmla="*/ 521483 h 3089525"/>
              <a:gd name="connsiteX10" fmla="*/ 5066157 w 5851096"/>
              <a:gd name="connsiteY10" fmla="*/ 509629 h 3089525"/>
              <a:gd name="connsiteX11" fmla="*/ 5066678 w 5851096"/>
              <a:gd name="connsiteY11" fmla="*/ 509663 h 3089525"/>
              <a:gd name="connsiteX12" fmla="*/ 5066705 w 5851096"/>
              <a:gd name="connsiteY12" fmla="*/ 509151 h 3089525"/>
              <a:gd name="connsiteX13" fmla="*/ 5084580 w 5851096"/>
              <a:gd name="connsiteY13" fmla="*/ 510833 h 3089525"/>
              <a:gd name="connsiteX14" fmla="*/ 5184444 w 5851096"/>
              <a:gd name="connsiteY14" fmla="*/ 520226 h 3089525"/>
              <a:gd name="connsiteX15" fmla="*/ 5201405 w 5851096"/>
              <a:gd name="connsiteY15" fmla="*/ 521820 h 3089525"/>
              <a:gd name="connsiteX16" fmla="*/ 5201527 w 5851096"/>
              <a:gd name="connsiteY16" fmla="*/ 523010 h 3089525"/>
              <a:gd name="connsiteX17" fmla="*/ 5841311 w 5851096"/>
              <a:gd name="connsiteY17" fmla="*/ 983324 h 3089525"/>
              <a:gd name="connsiteX18" fmla="*/ 5851096 w 5851096"/>
              <a:gd name="connsiteY18" fmla="*/ 1006985 h 3089525"/>
              <a:gd name="connsiteX19" fmla="*/ 5851096 w 5851096"/>
              <a:gd name="connsiteY19" fmla="*/ 1366179 h 3089525"/>
              <a:gd name="connsiteX20" fmla="*/ 5814952 w 5851096"/>
              <a:gd name="connsiteY20" fmla="*/ 1362779 h 3089525"/>
              <a:gd name="connsiteX21" fmla="*/ 5797987 w 5851096"/>
              <a:gd name="connsiteY21" fmla="*/ 1361184 h 3089525"/>
              <a:gd name="connsiteX22" fmla="*/ 5797866 w 5851096"/>
              <a:gd name="connsiteY22" fmla="*/ 1359994 h 3089525"/>
              <a:gd name="connsiteX23" fmla="*/ 5075873 w 5851096"/>
              <a:gd name="connsiteY23" fmla="*/ 641878 h 3089525"/>
              <a:gd name="connsiteX24" fmla="*/ 5075344 w 5851096"/>
              <a:gd name="connsiteY24" fmla="*/ 641812 h 3089525"/>
              <a:gd name="connsiteX25" fmla="*/ 5074781 w 5851096"/>
              <a:gd name="connsiteY25" fmla="*/ 634895 h 3089525"/>
              <a:gd name="connsiteX26" fmla="*/ 5066970 w 5851096"/>
              <a:gd name="connsiteY26" fmla="*/ 539073 h 3089525"/>
              <a:gd name="connsiteX27" fmla="*/ 5065535 w 5851096"/>
              <a:gd name="connsiteY27" fmla="*/ 521483 h 3089525"/>
              <a:gd name="connsiteX28" fmla="*/ 5065535 w 5851096"/>
              <a:gd name="connsiteY28" fmla="*/ 2279702 h 3089525"/>
              <a:gd name="connsiteX29" fmla="*/ 5066157 w 5851096"/>
              <a:gd name="connsiteY29" fmla="*/ 2267848 h 3089525"/>
              <a:gd name="connsiteX30" fmla="*/ 5066678 w 5851096"/>
              <a:gd name="connsiteY30" fmla="*/ 2267882 h 3089525"/>
              <a:gd name="connsiteX31" fmla="*/ 5066705 w 5851096"/>
              <a:gd name="connsiteY31" fmla="*/ 2267371 h 3089525"/>
              <a:gd name="connsiteX32" fmla="*/ 5084580 w 5851096"/>
              <a:gd name="connsiteY32" fmla="*/ 2269052 h 3089525"/>
              <a:gd name="connsiteX33" fmla="*/ 5184444 w 5851096"/>
              <a:gd name="connsiteY33" fmla="*/ 2278445 h 3089525"/>
              <a:gd name="connsiteX34" fmla="*/ 5201405 w 5851096"/>
              <a:gd name="connsiteY34" fmla="*/ 2280040 h 3089525"/>
              <a:gd name="connsiteX35" fmla="*/ 5201527 w 5851096"/>
              <a:gd name="connsiteY35" fmla="*/ 2281230 h 3089525"/>
              <a:gd name="connsiteX36" fmla="*/ 5841311 w 5851096"/>
              <a:gd name="connsiteY36" fmla="*/ 2741544 h 3089525"/>
              <a:gd name="connsiteX37" fmla="*/ 5851096 w 5851096"/>
              <a:gd name="connsiteY37" fmla="*/ 2765204 h 3089525"/>
              <a:gd name="connsiteX38" fmla="*/ 5851096 w 5851096"/>
              <a:gd name="connsiteY38" fmla="*/ 3089525 h 3089525"/>
              <a:gd name="connsiteX39" fmla="*/ 5680952 w 5851096"/>
              <a:gd name="connsiteY39" fmla="*/ 3089525 h 3089525"/>
              <a:gd name="connsiteX40" fmla="*/ 5661219 w 5851096"/>
              <a:gd name="connsiteY40" fmla="*/ 3084683 h 3089525"/>
              <a:gd name="connsiteX41" fmla="*/ 5075873 w 5851096"/>
              <a:gd name="connsiteY41" fmla="*/ 2400097 h 3089525"/>
              <a:gd name="connsiteX42" fmla="*/ 5075344 w 5851096"/>
              <a:gd name="connsiteY42" fmla="*/ 2400032 h 3089525"/>
              <a:gd name="connsiteX43" fmla="*/ 5074781 w 5851096"/>
              <a:gd name="connsiteY43" fmla="*/ 2393114 h 3089525"/>
              <a:gd name="connsiteX44" fmla="*/ 5066970 w 5851096"/>
              <a:gd name="connsiteY44" fmla="*/ 2297292 h 3089525"/>
              <a:gd name="connsiteX45" fmla="*/ 5065535 w 5851096"/>
              <a:gd name="connsiteY45" fmla="*/ 2279702 h 3089525"/>
              <a:gd name="connsiteX46" fmla="*/ 5065533 w 5851096"/>
              <a:gd name="connsiteY46" fmla="*/ 486299 h 3089525"/>
              <a:gd name="connsiteX47" fmla="*/ 5066968 w 5851096"/>
              <a:gd name="connsiteY47" fmla="*/ 468842 h 3089525"/>
              <a:gd name="connsiteX48" fmla="*/ 5074776 w 5851096"/>
              <a:gd name="connsiteY48" fmla="*/ 373792 h 3089525"/>
              <a:gd name="connsiteX49" fmla="*/ 5075341 w 5851096"/>
              <a:gd name="connsiteY49" fmla="*/ 366915 h 3089525"/>
              <a:gd name="connsiteX50" fmla="*/ 5075869 w 5851096"/>
              <a:gd name="connsiteY50" fmla="*/ 366850 h 3089525"/>
              <a:gd name="connsiteX51" fmla="*/ 5163966 w 5851096"/>
              <a:gd name="connsiteY51" fmla="*/ 100280 h 3089525"/>
              <a:gd name="connsiteX52" fmla="*/ 5229488 w 5851096"/>
              <a:gd name="connsiteY52" fmla="*/ 0 h 3089525"/>
              <a:gd name="connsiteX53" fmla="*/ 5405629 w 5851096"/>
              <a:gd name="connsiteY53" fmla="*/ 0 h 3089525"/>
              <a:gd name="connsiteX54" fmla="*/ 5334254 w 5851096"/>
              <a:gd name="connsiteY54" fmla="*/ 79433 h 3089525"/>
              <a:gd name="connsiteX55" fmla="*/ 5215512 w 5851096"/>
              <a:gd name="connsiteY55" fmla="*/ 349642 h 3089525"/>
              <a:gd name="connsiteX56" fmla="*/ 5674730 w 5851096"/>
              <a:gd name="connsiteY56" fmla="*/ 45955 h 3089525"/>
              <a:gd name="connsiteX57" fmla="*/ 5697983 w 5851096"/>
              <a:gd name="connsiteY57" fmla="*/ 0 h 3089525"/>
              <a:gd name="connsiteX58" fmla="*/ 5851096 w 5851096"/>
              <a:gd name="connsiteY58" fmla="*/ 0 h 3089525"/>
              <a:gd name="connsiteX59" fmla="*/ 5851096 w 5851096"/>
              <a:gd name="connsiteY59" fmla="*/ 4349 h 3089525"/>
              <a:gd name="connsiteX60" fmla="*/ 5799246 w 5851096"/>
              <a:gd name="connsiteY60" fmla="*/ 99096 h 3089525"/>
              <a:gd name="connsiteX61" fmla="*/ 5201524 w 5851096"/>
              <a:gd name="connsiteY61" fmla="*/ 484784 h 3089525"/>
              <a:gd name="connsiteX62" fmla="*/ 5201403 w 5851096"/>
              <a:gd name="connsiteY62" fmla="*/ 485964 h 3089525"/>
              <a:gd name="connsiteX63" fmla="*/ 5184438 w 5851096"/>
              <a:gd name="connsiteY63" fmla="*/ 487548 h 3089525"/>
              <a:gd name="connsiteX64" fmla="*/ 5084610 w 5851096"/>
              <a:gd name="connsiteY64" fmla="*/ 496864 h 3089525"/>
              <a:gd name="connsiteX65" fmla="*/ 5066703 w 5851096"/>
              <a:gd name="connsiteY65" fmla="*/ 498535 h 3089525"/>
              <a:gd name="connsiteX66" fmla="*/ 5066676 w 5851096"/>
              <a:gd name="connsiteY66" fmla="*/ 498027 h 3089525"/>
              <a:gd name="connsiteX67" fmla="*/ 5066154 w 5851096"/>
              <a:gd name="connsiteY67" fmla="*/ 498061 h 3089525"/>
              <a:gd name="connsiteX68" fmla="*/ 5065533 w 5851096"/>
              <a:gd name="connsiteY68" fmla="*/ 486299 h 3089525"/>
              <a:gd name="connsiteX69" fmla="*/ 5065533 w 5851096"/>
              <a:gd name="connsiteY69" fmla="*/ 2244520 h 3089525"/>
              <a:gd name="connsiteX70" fmla="*/ 5066968 w 5851096"/>
              <a:gd name="connsiteY70" fmla="*/ 2227062 h 3089525"/>
              <a:gd name="connsiteX71" fmla="*/ 5074776 w 5851096"/>
              <a:gd name="connsiteY71" fmla="*/ 2132012 h 3089525"/>
              <a:gd name="connsiteX72" fmla="*/ 5075341 w 5851096"/>
              <a:gd name="connsiteY72" fmla="*/ 2125135 h 3089525"/>
              <a:gd name="connsiteX73" fmla="*/ 5075869 w 5851096"/>
              <a:gd name="connsiteY73" fmla="*/ 2125070 h 3089525"/>
              <a:gd name="connsiteX74" fmla="*/ 5797863 w 5851096"/>
              <a:gd name="connsiteY74" fmla="*/ 1412593 h 3089525"/>
              <a:gd name="connsiteX75" fmla="*/ 5797985 w 5851096"/>
              <a:gd name="connsiteY75" fmla="*/ 1411413 h 3089525"/>
              <a:gd name="connsiteX76" fmla="*/ 5814946 w 5851096"/>
              <a:gd name="connsiteY76" fmla="*/ 1409830 h 3089525"/>
              <a:gd name="connsiteX77" fmla="*/ 5851096 w 5851096"/>
              <a:gd name="connsiteY77" fmla="*/ 1406457 h 3089525"/>
              <a:gd name="connsiteX78" fmla="*/ 5851096 w 5851096"/>
              <a:gd name="connsiteY78" fmla="*/ 1762823 h 3089525"/>
              <a:gd name="connsiteX79" fmla="*/ 5841309 w 5851096"/>
              <a:gd name="connsiteY79" fmla="*/ 1786304 h 3089525"/>
              <a:gd name="connsiteX80" fmla="*/ 5201524 w 5851096"/>
              <a:gd name="connsiteY80" fmla="*/ 2243004 h 3089525"/>
              <a:gd name="connsiteX81" fmla="*/ 5201403 w 5851096"/>
              <a:gd name="connsiteY81" fmla="*/ 2244184 h 3089525"/>
              <a:gd name="connsiteX82" fmla="*/ 5184438 w 5851096"/>
              <a:gd name="connsiteY82" fmla="*/ 2245767 h 3089525"/>
              <a:gd name="connsiteX83" fmla="*/ 5084610 w 5851096"/>
              <a:gd name="connsiteY83" fmla="*/ 2255084 h 3089525"/>
              <a:gd name="connsiteX84" fmla="*/ 5066703 w 5851096"/>
              <a:gd name="connsiteY84" fmla="*/ 2256755 h 3089525"/>
              <a:gd name="connsiteX85" fmla="*/ 5066676 w 5851096"/>
              <a:gd name="connsiteY85" fmla="*/ 2256246 h 3089525"/>
              <a:gd name="connsiteX86" fmla="*/ 5066154 w 5851096"/>
              <a:gd name="connsiteY86" fmla="*/ 2256280 h 3089525"/>
              <a:gd name="connsiteX87" fmla="*/ 5065533 w 5851096"/>
              <a:gd name="connsiteY87" fmla="*/ 2244520 h 3089525"/>
              <a:gd name="connsiteX88" fmla="*/ 4325732 w 5851096"/>
              <a:gd name="connsiteY88" fmla="*/ 1223782 h 3089525"/>
              <a:gd name="connsiteX89" fmla="*/ 4894096 w 5851096"/>
              <a:gd name="connsiteY89" fmla="*/ 659222 h 3089525"/>
              <a:gd name="connsiteX90" fmla="*/ 4325732 w 5851096"/>
              <a:gd name="connsiteY90" fmla="*/ 1223782 h 3089525"/>
              <a:gd name="connsiteX91" fmla="*/ 4325732 w 5851096"/>
              <a:gd name="connsiteY91" fmla="*/ 1547735 h 3089525"/>
              <a:gd name="connsiteX92" fmla="*/ 4894096 w 5851096"/>
              <a:gd name="connsiteY92" fmla="*/ 2107862 h 3089525"/>
              <a:gd name="connsiteX93" fmla="*/ 4325732 w 5851096"/>
              <a:gd name="connsiteY93" fmla="*/ 1547735 h 3089525"/>
              <a:gd name="connsiteX94" fmla="*/ 4325732 w 5851096"/>
              <a:gd name="connsiteY94" fmla="*/ 2982001 h 3089525"/>
              <a:gd name="connsiteX95" fmla="*/ 4894096 w 5851096"/>
              <a:gd name="connsiteY95" fmla="*/ 2417442 h 3089525"/>
              <a:gd name="connsiteX96" fmla="*/ 4325732 w 5851096"/>
              <a:gd name="connsiteY96" fmla="*/ 2982001 h 3089525"/>
              <a:gd name="connsiteX97" fmla="*/ 4256134 w 5851096"/>
              <a:gd name="connsiteY97" fmla="*/ 0 h 3089525"/>
              <a:gd name="connsiteX98" fmla="*/ 4411625 w 5851096"/>
              <a:gd name="connsiteY98" fmla="*/ 0 h 3089525"/>
              <a:gd name="connsiteX99" fmla="*/ 4434878 w 5851096"/>
              <a:gd name="connsiteY99" fmla="*/ 45955 h 3089525"/>
              <a:gd name="connsiteX100" fmla="*/ 4894096 w 5851096"/>
              <a:gd name="connsiteY100" fmla="*/ 349642 h 3089525"/>
              <a:gd name="connsiteX101" fmla="*/ 4775353 w 5851096"/>
              <a:gd name="connsiteY101" fmla="*/ 79433 h 3089525"/>
              <a:gd name="connsiteX102" fmla="*/ 4703980 w 5851096"/>
              <a:gd name="connsiteY102" fmla="*/ 0 h 3089525"/>
              <a:gd name="connsiteX103" fmla="*/ 4880119 w 5851096"/>
              <a:gd name="connsiteY103" fmla="*/ 0 h 3089525"/>
              <a:gd name="connsiteX104" fmla="*/ 4945641 w 5851096"/>
              <a:gd name="connsiteY104" fmla="*/ 100280 h 3089525"/>
              <a:gd name="connsiteX105" fmla="*/ 5033738 w 5851096"/>
              <a:gd name="connsiteY105" fmla="*/ 366850 h 3089525"/>
              <a:gd name="connsiteX106" fmla="*/ 5034267 w 5851096"/>
              <a:gd name="connsiteY106" fmla="*/ 366915 h 3089525"/>
              <a:gd name="connsiteX107" fmla="*/ 5034832 w 5851096"/>
              <a:gd name="connsiteY107" fmla="*/ 373792 h 3089525"/>
              <a:gd name="connsiteX108" fmla="*/ 5042640 w 5851096"/>
              <a:gd name="connsiteY108" fmla="*/ 468842 h 3089525"/>
              <a:gd name="connsiteX109" fmla="*/ 5044074 w 5851096"/>
              <a:gd name="connsiteY109" fmla="*/ 486299 h 3089525"/>
              <a:gd name="connsiteX110" fmla="*/ 5043454 w 5851096"/>
              <a:gd name="connsiteY110" fmla="*/ 498061 h 3089525"/>
              <a:gd name="connsiteX111" fmla="*/ 5042932 w 5851096"/>
              <a:gd name="connsiteY111" fmla="*/ 498027 h 3089525"/>
              <a:gd name="connsiteX112" fmla="*/ 5042905 w 5851096"/>
              <a:gd name="connsiteY112" fmla="*/ 498535 h 3089525"/>
              <a:gd name="connsiteX113" fmla="*/ 5024997 w 5851096"/>
              <a:gd name="connsiteY113" fmla="*/ 496864 h 3089525"/>
              <a:gd name="connsiteX114" fmla="*/ 4925170 w 5851096"/>
              <a:gd name="connsiteY114" fmla="*/ 487548 h 3089525"/>
              <a:gd name="connsiteX115" fmla="*/ 4908205 w 5851096"/>
              <a:gd name="connsiteY115" fmla="*/ 485964 h 3089525"/>
              <a:gd name="connsiteX116" fmla="*/ 4908084 w 5851096"/>
              <a:gd name="connsiteY116" fmla="*/ 484784 h 3089525"/>
              <a:gd name="connsiteX117" fmla="*/ 4310363 w 5851096"/>
              <a:gd name="connsiteY117" fmla="*/ 99096 h 3089525"/>
              <a:gd name="connsiteX118" fmla="*/ 4178216 w 5851096"/>
              <a:gd name="connsiteY118" fmla="*/ 3089525 h 3089525"/>
              <a:gd name="connsiteX119" fmla="*/ 4184996 w 5851096"/>
              <a:gd name="connsiteY119" fmla="*/ 3006343 h 3089525"/>
              <a:gd name="connsiteX120" fmla="*/ 4185561 w 5851096"/>
              <a:gd name="connsiteY120" fmla="*/ 2999411 h 3089525"/>
              <a:gd name="connsiteX121" fmla="*/ 4186090 w 5851096"/>
              <a:gd name="connsiteY121" fmla="*/ 2999346 h 3089525"/>
              <a:gd name="connsiteX122" fmla="*/ 4908083 w 5851096"/>
              <a:gd name="connsiteY122" fmla="*/ 2281230 h 3089525"/>
              <a:gd name="connsiteX123" fmla="*/ 4908205 w 5851096"/>
              <a:gd name="connsiteY123" fmla="*/ 2280040 h 3089525"/>
              <a:gd name="connsiteX124" fmla="*/ 4925166 w 5851096"/>
              <a:gd name="connsiteY124" fmla="*/ 2278445 h 3089525"/>
              <a:gd name="connsiteX125" fmla="*/ 5025030 w 5851096"/>
              <a:gd name="connsiteY125" fmla="*/ 2269052 h 3089525"/>
              <a:gd name="connsiteX126" fmla="*/ 5042905 w 5851096"/>
              <a:gd name="connsiteY126" fmla="*/ 2267371 h 3089525"/>
              <a:gd name="connsiteX127" fmla="*/ 5042932 w 5851096"/>
              <a:gd name="connsiteY127" fmla="*/ 2267882 h 3089525"/>
              <a:gd name="connsiteX128" fmla="*/ 5043453 w 5851096"/>
              <a:gd name="connsiteY128" fmla="*/ 2267848 h 3089525"/>
              <a:gd name="connsiteX129" fmla="*/ 5044074 w 5851096"/>
              <a:gd name="connsiteY129" fmla="*/ 2279702 h 3089525"/>
              <a:gd name="connsiteX130" fmla="*/ 5042640 w 5851096"/>
              <a:gd name="connsiteY130" fmla="*/ 2297292 h 3089525"/>
              <a:gd name="connsiteX131" fmla="*/ 5034829 w 5851096"/>
              <a:gd name="connsiteY131" fmla="*/ 2393114 h 3089525"/>
              <a:gd name="connsiteX132" fmla="*/ 5034266 w 5851096"/>
              <a:gd name="connsiteY132" fmla="*/ 2400032 h 3089525"/>
              <a:gd name="connsiteX133" fmla="*/ 5033737 w 5851096"/>
              <a:gd name="connsiteY133" fmla="*/ 2400097 h 3089525"/>
              <a:gd name="connsiteX134" fmla="*/ 4448391 w 5851096"/>
              <a:gd name="connsiteY134" fmla="*/ 3084683 h 3089525"/>
              <a:gd name="connsiteX135" fmla="*/ 4428658 w 5851096"/>
              <a:gd name="connsiteY135" fmla="*/ 3089525 h 3089525"/>
              <a:gd name="connsiteX136" fmla="*/ 4175753 w 5851096"/>
              <a:gd name="connsiteY136" fmla="*/ 1361522 h 3089525"/>
              <a:gd name="connsiteX137" fmla="*/ 4177187 w 5851096"/>
              <a:gd name="connsiteY137" fmla="*/ 1343926 h 3089525"/>
              <a:gd name="connsiteX138" fmla="*/ 4184996 w 5851096"/>
              <a:gd name="connsiteY138" fmla="*/ 1248124 h 3089525"/>
              <a:gd name="connsiteX139" fmla="*/ 4185561 w 5851096"/>
              <a:gd name="connsiteY139" fmla="*/ 1241192 h 3089525"/>
              <a:gd name="connsiteX140" fmla="*/ 4186090 w 5851096"/>
              <a:gd name="connsiteY140" fmla="*/ 1241127 h 3089525"/>
              <a:gd name="connsiteX141" fmla="*/ 4908083 w 5851096"/>
              <a:gd name="connsiteY141" fmla="*/ 523010 h 3089525"/>
              <a:gd name="connsiteX142" fmla="*/ 4908205 w 5851096"/>
              <a:gd name="connsiteY142" fmla="*/ 521820 h 3089525"/>
              <a:gd name="connsiteX143" fmla="*/ 4925166 w 5851096"/>
              <a:gd name="connsiteY143" fmla="*/ 520226 h 3089525"/>
              <a:gd name="connsiteX144" fmla="*/ 5025030 w 5851096"/>
              <a:gd name="connsiteY144" fmla="*/ 510833 h 3089525"/>
              <a:gd name="connsiteX145" fmla="*/ 5042905 w 5851096"/>
              <a:gd name="connsiteY145" fmla="*/ 509151 h 3089525"/>
              <a:gd name="connsiteX146" fmla="*/ 5042932 w 5851096"/>
              <a:gd name="connsiteY146" fmla="*/ 509663 h 3089525"/>
              <a:gd name="connsiteX147" fmla="*/ 5043453 w 5851096"/>
              <a:gd name="connsiteY147" fmla="*/ 509629 h 3089525"/>
              <a:gd name="connsiteX148" fmla="*/ 5044074 w 5851096"/>
              <a:gd name="connsiteY148" fmla="*/ 521483 h 3089525"/>
              <a:gd name="connsiteX149" fmla="*/ 5042640 w 5851096"/>
              <a:gd name="connsiteY149" fmla="*/ 539073 h 3089525"/>
              <a:gd name="connsiteX150" fmla="*/ 5034829 w 5851096"/>
              <a:gd name="connsiteY150" fmla="*/ 634895 h 3089525"/>
              <a:gd name="connsiteX151" fmla="*/ 5034266 w 5851096"/>
              <a:gd name="connsiteY151" fmla="*/ 641812 h 3089525"/>
              <a:gd name="connsiteX152" fmla="*/ 5033737 w 5851096"/>
              <a:gd name="connsiteY152" fmla="*/ 641878 h 3089525"/>
              <a:gd name="connsiteX153" fmla="*/ 4311744 w 5851096"/>
              <a:gd name="connsiteY153" fmla="*/ 1359994 h 3089525"/>
              <a:gd name="connsiteX154" fmla="*/ 4311623 w 5851096"/>
              <a:gd name="connsiteY154" fmla="*/ 1361184 h 3089525"/>
              <a:gd name="connsiteX155" fmla="*/ 4294658 w 5851096"/>
              <a:gd name="connsiteY155" fmla="*/ 1362780 h 3089525"/>
              <a:gd name="connsiteX156" fmla="*/ 4194831 w 5851096"/>
              <a:gd name="connsiteY156" fmla="*/ 1372169 h 3089525"/>
              <a:gd name="connsiteX157" fmla="*/ 4176923 w 5851096"/>
              <a:gd name="connsiteY157" fmla="*/ 1373854 h 3089525"/>
              <a:gd name="connsiteX158" fmla="*/ 4176896 w 5851096"/>
              <a:gd name="connsiteY158" fmla="*/ 1373341 h 3089525"/>
              <a:gd name="connsiteX159" fmla="*/ 4176374 w 5851096"/>
              <a:gd name="connsiteY159" fmla="*/ 1373376 h 3089525"/>
              <a:gd name="connsiteX160" fmla="*/ 4175753 w 5851096"/>
              <a:gd name="connsiteY160" fmla="*/ 1361522 h 3089525"/>
              <a:gd name="connsiteX161" fmla="*/ 4175753 w 5851096"/>
              <a:gd name="connsiteY161" fmla="*/ 1411078 h 3089525"/>
              <a:gd name="connsiteX162" fmla="*/ 4176375 w 5851096"/>
              <a:gd name="connsiteY162" fmla="*/ 1399317 h 3089525"/>
              <a:gd name="connsiteX163" fmla="*/ 4176896 w 5851096"/>
              <a:gd name="connsiteY163" fmla="*/ 1399351 h 3089525"/>
              <a:gd name="connsiteX164" fmla="*/ 4176923 w 5851096"/>
              <a:gd name="connsiteY164" fmla="*/ 1398843 h 3089525"/>
              <a:gd name="connsiteX165" fmla="*/ 4194799 w 5851096"/>
              <a:gd name="connsiteY165" fmla="*/ 1400511 h 3089525"/>
              <a:gd name="connsiteX166" fmla="*/ 4294662 w 5851096"/>
              <a:gd name="connsiteY166" fmla="*/ 1409831 h 3089525"/>
              <a:gd name="connsiteX167" fmla="*/ 4311623 w 5851096"/>
              <a:gd name="connsiteY167" fmla="*/ 1411413 h 3089525"/>
              <a:gd name="connsiteX168" fmla="*/ 4311745 w 5851096"/>
              <a:gd name="connsiteY168" fmla="*/ 1412593 h 3089525"/>
              <a:gd name="connsiteX169" fmla="*/ 5033738 w 5851096"/>
              <a:gd name="connsiteY169" fmla="*/ 2125070 h 3089525"/>
              <a:gd name="connsiteX170" fmla="*/ 5034267 w 5851096"/>
              <a:gd name="connsiteY170" fmla="*/ 2125135 h 3089525"/>
              <a:gd name="connsiteX171" fmla="*/ 5034832 w 5851096"/>
              <a:gd name="connsiteY171" fmla="*/ 2132012 h 3089525"/>
              <a:gd name="connsiteX172" fmla="*/ 5042640 w 5851096"/>
              <a:gd name="connsiteY172" fmla="*/ 2227062 h 3089525"/>
              <a:gd name="connsiteX173" fmla="*/ 5044074 w 5851096"/>
              <a:gd name="connsiteY173" fmla="*/ 2244520 h 3089525"/>
              <a:gd name="connsiteX174" fmla="*/ 5043454 w 5851096"/>
              <a:gd name="connsiteY174" fmla="*/ 2256280 h 3089525"/>
              <a:gd name="connsiteX175" fmla="*/ 5042932 w 5851096"/>
              <a:gd name="connsiteY175" fmla="*/ 2256246 h 3089525"/>
              <a:gd name="connsiteX176" fmla="*/ 5042905 w 5851096"/>
              <a:gd name="connsiteY176" fmla="*/ 2256755 h 3089525"/>
              <a:gd name="connsiteX177" fmla="*/ 5024997 w 5851096"/>
              <a:gd name="connsiteY177" fmla="*/ 2255084 h 3089525"/>
              <a:gd name="connsiteX178" fmla="*/ 4925170 w 5851096"/>
              <a:gd name="connsiteY178" fmla="*/ 2245767 h 3089525"/>
              <a:gd name="connsiteX179" fmla="*/ 4908205 w 5851096"/>
              <a:gd name="connsiteY179" fmla="*/ 2244184 h 3089525"/>
              <a:gd name="connsiteX180" fmla="*/ 4908084 w 5851096"/>
              <a:gd name="connsiteY180" fmla="*/ 2243004 h 3089525"/>
              <a:gd name="connsiteX181" fmla="*/ 4186091 w 5851096"/>
              <a:gd name="connsiteY181" fmla="*/ 1530527 h 3089525"/>
              <a:gd name="connsiteX182" fmla="*/ 4185562 w 5851096"/>
              <a:gd name="connsiteY182" fmla="*/ 1530463 h 3089525"/>
              <a:gd name="connsiteX183" fmla="*/ 4184999 w 5851096"/>
              <a:gd name="connsiteY183" fmla="*/ 1523599 h 3089525"/>
              <a:gd name="connsiteX184" fmla="*/ 4177187 w 5851096"/>
              <a:gd name="connsiteY184" fmla="*/ 1428529 h 3089525"/>
              <a:gd name="connsiteX185" fmla="*/ 4175753 w 5851096"/>
              <a:gd name="connsiteY185" fmla="*/ 1411078 h 3089525"/>
              <a:gd name="connsiteX186" fmla="*/ 3445328 w 5851096"/>
              <a:gd name="connsiteY186" fmla="*/ 659222 h 3089525"/>
              <a:gd name="connsiteX187" fmla="*/ 4013692 w 5851096"/>
              <a:gd name="connsiteY187" fmla="*/ 1223782 h 3089525"/>
              <a:gd name="connsiteX188" fmla="*/ 3445328 w 5851096"/>
              <a:gd name="connsiteY188" fmla="*/ 659222 h 3089525"/>
              <a:gd name="connsiteX189" fmla="*/ 3445328 w 5851096"/>
              <a:gd name="connsiteY189" fmla="*/ 2417442 h 3089525"/>
              <a:gd name="connsiteX190" fmla="*/ 4013692 w 5851096"/>
              <a:gd name="connsiteY190" fmla="*/ 2982001 h 3089525"/>
              <a:gd name="connsiteX191" fmla="*/ 3445328 w 5851096"/>
              <a:gd name="connsiteY191" fmla="*/ 2417442 h 3089525"/>
              <a:gd name="connsiteX192" fmla="*/ 3445326 w 5851096"/>
              <a:gd name="connsiteY192" fmla="*/ 2107862 h 3089525"/>
              <a:gd name="connsiteX193" fmla="*/ 4013690 w 5851096"/>
              <a:gd name="connsiteY193" fmla="*/ 1547735 h 3089525"/>
              <a:gd name="connsiteX194" fmla="*/ 3445326 w 5851096"/>
              <a:gd name="connsiteY194" fmla="*/ 2107862 h 3089525"/>
              <a:gd name="connsiteX195" fmla="*/ 3295350 w 5851096"/>
              <a:gd name="connsiteY195" fmla="*/ 521483 h 3089525"/>
              <a:gd name="connsiteX196" fmla="*/ 3295971 w 5851096"/>
              <a:gd name="connsiteY196" fmla="*/ 509629 h 3089525"/>
              <a:gd name="connsiteX197" fmla="*/ 3296492 w 5851096"/>
              <a:gd name="connsiteY197" fmla="*/ 509663 h 3089525"/>
              <a:gd name="connsiteX198" fmla="*/ 3296519 w 5851096"/>
              <a:gd name="connsiteY198" fmla="*/ 509151 h 3089525"/>
              <a:gd name="connsiteX199" fmla="*/ 3314395 w 5851096"/>
              <a:gd name="connsiteY199" fmla="*/ 510833 h 3089525"/>
              <a:gd name="connsiteX200" fmla="*/ 3414258 w 5851096"/>
              <a:gd name="connsiteY200" fmla="*/ 520226 h 3089525"/>
              <a:gd name="connsiteX201" fmla="*/ 3431219 w 5851096"/>
              <a:gd name="connsiteY201" fmla="*/ 521820 h 3089525"/>
              <a:gd name="connsiteX202" fmla="*/ 3431341 w 5851096"/>
              <a:gd name="connsiteY202" fmla="*/ 523010 h 3089525"/>
              <a:gd name="connsiteX203" fmla="*/ 4153335 w 5851096"/>
              <a:gd name="connsiteY203" fmla="*/ 1241127 h 3089525"/>
              <a:gd name="connsiteX204" fmla="*/ 4153863 w 5851096"/>
              <a:gd name="connsiteY204" fmla="*/ 1241192 h 3089525"/>
              <a:gd name="connsiteX205" fmla="*/ 4154429 w 5851096"/>
              <a:gd name="connsiteY205" fmla="*/ 1248124 h 3089525"/>
              <a:gd name="connsiteX206" fmla="*/ 4162237 w 5851096"/>
              <a:gd name="connsiteY206" fmla="*/ 1343926 h 3089525"/>
              <a:gd name="connsiteX207" fmla="*/ 4163671 w 5851096"/>
              <a:gd name="connsiteY207" fmla="*/ 1361522 h 3089525"/>
              <a:gd name="connsiteX208" fmla="*/ 4163050 w 5851096"/>
              <a:gd name="connsiteY208" fmla="*/ 1373376 h 3089525"/>
              <a:gd name="connsiteX209" fmla="*/ 4162528 w 5851096"/>
              <a:gd name="connsiteY209" fmla="*/ 1373341 h 3089525"/>
              <a:gd name="connsiteX210" fmla="*/ 4162501 w 5851096"/>
              <a:gd name="connsiteY210" fmla="*/ 1373854 h 3089525"/>
              <a:gd name="connsiteX211" fmla="*/ 4144594 w 5851096"/>
              <a:gd name="connsiteY211" fmla="*/ 1372169 h 3089525"/>
              <a:gd name="connsiteX212" fmla="*/ 4044766 w 5851096"/>
              <a:gd name="connsiteY212" fmla="*/ 1362780 h 3089525"/>
              <a:gd name="connsiteX213" fmla="*/ 4027802 w 5851096"/>
              <a:gd name="connsiteY213" fmla="*/ 1361184 h 3089525"/>
              <a:gd name="connsiteX214" fmla="*/ 4027681 w 5851096"/>
              <a:gd name="connsiteY214" fmla="*/ 1359994 h 3089525"/>
              <a:gd name="connsiteX215" fmla="*/ 3305687 w 5851096"/>
              <a:gd name="connsiteY215" fmla="*/ 641878 h 3089525"/>
              <a:gd name="connsiteX216" fmla="*/ 3305158 w 5851096"/>
              <a:gd name="connsiteY216" fmla="*/ 641812 h 3089525"/>
              <a:gd name="connsiteX217" fmla="*/ 3304595 w 5851096"/>
              <a:gd name="connsiteY217" fmla="*/ 634895 h 3089525"/>
              <a:gd name="connsiteX218" fmla="*/ 3296784 w 5851096"/>
              <a:gd name="connsiteY218" fmla="*/ 539073 h 3089525"/>
              <a:gd name="connsiteX219" fmla="*/ 3295350 w 5851096"/>
              <a:gd name="connsiteY219" fmla="*/ 521483 h 3089525"/>
              <a:gd name="connsiteX220" fmla="*/ 3295350 w 5851096"/>
              <a:gd name="connsiteY220" fmla="*/ 2279702 h 3089525"/>
              <a:gd name="connsiteX221" fmla="*/ 3295971 w 5851096"/>
              <a:gd name="connsiteY221" fmla="*/ 2267848 h 3089525"/>
              <a:gd name="connsiteX222" fmla="*/ 3296492 w 5851096"/>
              <a:gd name="connsiteY222" fmla="*/ 2267882 h 3089525"/>
              <a:gd name="connsiteX223" fmla="*/ 3296519 w 5851096"/>
              <a:gd name="connsiteY223" fmla="*/ 2267371 h 3089525"/>
              <a:gd name="connsiteX224" fmla="*/ 3314395 w 5851096"/>
              <a:gd name="connsiteY224" fmla="*/ 2269052 h 3089525"/>
              <a:gd name="connsiteX225" fmla="*/ 3414258 w 5851096"/>
              <a:gd name="connsiteY225" fmla="*/ 2278445 h 3089525"/>
              <a:gd name="connsiteX226" fmla="*/ 3431219 w 5851096"/>
              <a:gd name="connsiteY226" fmla="*/ 2280040 h 3089525"/>
              <a:gd name="connsiteX227" fmla="*/ 3431341 w 5851096"/>
              <a:gd name="connsiteY227" fmla="*/ 2281230 h 3089525"/>
              <a:gd name="connsiteX228" fmla="*/ 4153335 w 5851096"/>
              <a:gd name="connsiteY228" fmla="*/ 2999346 h 3089525"/>
              <a:gd name="connsiteX229" fmla="*/ 4153863 w 5851096"/>
              <a:gd name="connsiteY229" fmla="*/ 2999411 h 3089525"/>
              <a:gd name="connsiteX230" fmla="*/ 4154429 w 5851096"/>
              <a:gd name="connsiteY230" fmla="*/ 3006343 h 3089525"/>
              <a:gd name="connsiteX231" fmla="*/ 4161209 w 5851096"/>
              <a:gd name="connsiteY231" fmla="*/ 3089525 h 3089525"/>
              <a:gd name="connsiteX232" fmla="*/ 3910768 w 5851096"/>
              <a:gd name="connsiteY232" fmla="*/ 3089525 h 3089525"/>
              <a:gd name="connsiteX233" fmla="*/ 3891034 w 5851096"/>
              <a:gd name="connsiteY233" fmla="*/ 3084683 h 3089525"/>
              <a:gd name="connsiteX234" fmla="*/ 3305687 w 5851096"/>
              <a:gd name="connsiteY234" fmla="*/ 2400097 h 3089525"/>
              <a:gd name="connsiteX235" fmla="*/ 3305158 w 5851096"/>
              <a:gd name="connsiteY235" fmla="*/ 2400032 h 3089525"/>
              <a:gd name="connsiteX236" fmla="*/ 3304595 w 5851096"/>
              <a:gd name="connsiteY236" fmla="*/ 2393114 h 3089525"/>
              <a:gd name="connsiteX237" fmla="*/ 3296784 w 5851096"/>
              <a:gd name="connsiteY237" fmla="*/ 2297292 h 3089525"/>
              <a:gd name="connsiteX238" fmla="*/ 3295350 w 5851096"/>
              <a:gd name="connsiteY238" fmla="*/ 2279702 h 3089525"/>
              <a:gd name="connsiteX239" fmla="*/ 3295347 w 5851096"/>
              <a:gd name="connsiteY239" fmla="*/ 486299 h 3089525"/>
              <a:gd name="connsiteX240" fmla="*/ 3296782 w 5851096"/>
              <a:gd name="connsiteY240" fmla="*/ 468842 h 3089525"/>
              <a:gd name="connsiteX241" fmla="*/ 3304590 w 5851096"/>
              <a:gd name="connsiteY241" fmla="*/ 373792 h 3089525"/>
              <a:gd name="connsiteX242" fmla="*/ 3305155 w 5851096"/>
              <a:gd name="connsiteY242" fmla="*/ 366915 h 3089525"/>
              <a:gd name="connsiteX243" fmla="*/ 3305684 w 5851096"/>
              <a:gd name="connsiteY243" fmla="*/ 366850 h 3089525"/>
              <a:gd name="connsiteX244" fmla="*/ 3393781 w 5851096"/>
              <a:gd name="connsiteY244" fmla="*/ 100280 h 3089525"/>
              <a:gd name="connsiteX245" fmla="*/ 3459303 w 5851096"/>
              <a:gd name="connsiteY245" fmla="*/ 0 h 3089525"/>
              <a:gd name="connsiteX246" fmla="*/ 3635443 w 5851096"/>
              <a:gd name="connsiteY246" fmla="*/ 0 h 3089525"/>
              <a:gd name="connsiteX247" fmla="*/ 3564068 w 5851096"/>
              <a:gd name="connsiteY247" fmla="*/ 79433 h 3089525"/>
              <a:gd name="connsiteX248" fmla="*/ 3445326 w 5851096"/>
              <a:gd name="connsiteY248" fmla="*/ 349642 h 3089525"/>
              <a:gd name="connsiteX249" fmla="*/ 3904544 w 5851096"/>
              <a:gd name="connsiteY249" fmla="*/ 45955 h 3089525"/>
              <a:gd name="connsiteX250" fmla="*/ 3927798 w 5851096"/>
              <a:gd name="connsiteY250" fmla="*/ 0 h 3089525"/>
              <a:gd name="connsiteX251" fmla="*/ 4083290 w 5851096"/>
              <a:gd name="connsiteY251" fmla="*/ 0 h 3089525"/>
              <a:gd name="connsiteX252" fmla="*/ 4029061 w 5851096"/>
              <a:gd name="connsiteY252" fmla="*/ 99096 h 3089525"/>
              <a:gd name="connsiteX253" fmla="*/ 3431338 w 5851096"/>
              <a:gd name="connsiteY253" fmla="*/ 484784 h 3089525"/>
              <a:gd name="connsiteX254" fmla="*/ 3431217 w 5851096"/>
              <a:gd name="connsiteY254" fmla="*/ 485964 h 3089525"/>
              <a:gd name="connsiteX255" fmla="*/ 3414252 w 5851096"/>
              <a:gd name="connsiteY255" fmla="*/ 487548 h 3089525"/>
              <a:gd name="connsiteX256" fmla="*/ 3314425 w 5851096"/>
              <a:gd name="connsiteY256" fmla="*/ 496864 h 3089525"/>
              <a:gd name="connsiteX257" fmla="*/ 3296517 w 5851096"/>
              <a:gd name="connsiteY257" fmla="*/ 498535 h 3089525"/>
              <a:gd name="connsiteX258" fmla="*/ 3296490 w 5851096"/>
              <a:gd name="connsiteY258" fmla="*/ 498027 h 3089525"/>
              <a:gd name="connsiteX259" fmla="*/ 3295968 w 5851096"/>
              <a:gd name="connsiteY259" fmla="*/ 498061 h 3089525"/>
              <a:gd name="connsiteX260" fmla="*/ 3295347 w 5851096"/>
              <a:gd name="connsiteY260" fmla="*/ 486299 h 3089525"/>
              <a:gd name="connsiteX261" fmla="*/ 3295347 w 5851096"/>
              <a:gd name="connsiteY261" fmla="*/ 2244520 h 3089525"/>
              <a:gd name="connsiteX262" fmla="*/ 3296782 w 5851096"/>
              <a:gd name="connsiteY262" fmla="*/ 2227062 h 3089525"/>
              <a:gd name="connsiteX263" fmla="*/ 3304590 w 5851096"/>
              <a:gd name="connsiteY263" fmla="*/ 2132012 h 3089525"/>
              <a:gd name="connsiteX264" fmla="*/ 3305155 w 5851096"/>
              <a:gd name="connsiteY264" fmla="*/ 2125135 h 3089525"/>
              <a:gd name="connsiteX265" fmla="*/ 3305684 w 5851096"/>
              <a:gd name="connsiteY265" fmla="*/ 2125070 h 3089525"/>
              <a:gd name="connsiteX266" fmla="*/ 4027678 w 5851096"/>
              <a:gd name="connsiteY266" fmla="*/ 1412593 h 3089525"/>
              <a:gd name="connsiteX267" fmla="*/ 4027800 w 5851096"/>
              <a:gd name="connsiteY267" fmla="*/ 1411413 h 3089525"/>
              <a:gd name="connsiteX268" fmla="*/ 4044760 w 5851096"/>
              <a:gd name="connsiteY268" fmla="*/ 1409831 h 3089525"/>
              <a:gd name="connsiteX269" fmla="*/ 4144624 w 5851096"/>
              <a:gd name="connsiteY269" fmla="*/ 1400511 h 3089525"/>
              <a:gd name="connsiteX270" fmla="*/ 4162499 w 5851096"/>
              <a:gd name="connsiteY270" fmla="*/ 1398843 h 3089525"/>
              <a:gd name="connsiteX271" fmla="*/ 4162526 w 5851096"/>
              <a:gd name="connsiteY271" fmla="*/ 1399351 h 3089525"/>
              <a:gd name="connsiteX272" fmla="*/ 4163047 w 5851096"/>
              <a:gd name="connsiteY272" fmla="*/ 1399317 h 3089525"/>
              <a:gd name="connsiteX273" fmla="*/ 4163669 w 5851096"/>
              <a:gd name="connsiteY273" fmla="*/ 1411078 h 3089525"/>
              <a:gd name="connsiteX274" fmla="*/ 4162235 w 5851096"/>
              <a:gd name="connsiteY274" fmla="*/ 1428529 h 3089525"/>
              <a:gd name="connsiteX275" fmla="*/ 4154424 w 5851096"/>
              <a:gd name="connsiteY275" fmla="*/ 1523599 h 3089525"/>
              <a:gd name="connsiteX276" fmla="*/ 4153860 w 5851096"/>
              <a:gd name="connsiteY276" fmla="*/ 1530463 h 3089525"/>
              <a:gd name="connsiteX277" fmla="*/ 4153332 w 5851096"/>
              <a:gd name="connsiteY277" fmla="*/ 1530527 h 3089525"/>
              <a:gd name="connsiteX278" fmla="*/ 3431338 w 5851096"/>
              <a:gd name="connsiteY278" fmla="*/ 2243004 h 3089525"/>
              <a:gd name="connsiteX279" fmla="*/ 3431217 w 5851096"/>
              <a:gd name="connsiteY279" fmla="*/ 2244184 h 3089525"/>
              <a:gd name="connsiteX280" fmla="*/ 3414252 w 5851096"/>
              <a:gd name="connsiteY280" fmla="*/ 2245767 h 3089525"/>
              <a:gd name="connsiteX281" fmla="*/ 3314425 w 5851096"/>
              <a:gd name="connsiteY281" fmla="*/ 2255084 h 3089525"/>
              <a:gd name="connsiteX282" fmla="*/ 3296517 w 5851096"/>
              <a:gd name="connsiteY282" fmla="*/ 2256755 h 3089525"/>
              <a:gd name="connsiteX283" fmla="*/ 3296490 w 5851096"/>
              <a:gd name="connsiteY283" fmla="*/ 2256246 h 3089525"/>
              <a:gd name="connsiteX284" fmla="*/ 3295968 w 5851096"/>
              <a:gd name="connsiteY284" fmla="*/ 2256280 h 3089525"/>
              <a:gd name="connsiteX285" fmla="*/ 3295347 w 5851096"/>
              <a:gd name="connsiteY285" fmla="*/ 2244520 h 3089525"/>
              <a:gd name="connsiteX286" fmla="*/ 2555546 w 5851096"/>
              <a:gd name="connsiteY286" fmla="*/ 1223782 h 3089525"/>
              <a:gd name="connsiteX287" fmla="*/ 3123910 w 5851096"/>
              <a:gd name="connsiteY287" fmla="*/ 659222 h 3089525"/>
              <a:gd name="connsiteX288" fmla="*/ 2555546 w 5851096"/>
              <a:gd name="connsiteY288" fmla="*/ 1223782 h 3089525"/>
              <a:gd name="connsiteX289" fmla="*/ 2555546 w 5851096"/>
              <a:gd name="connsiteY289" fmla="*/ 1547735 h 3089525"/>
              <a:gd name="connsiteX290" fmla="*/ 3123910 w 5851096"/>
              <a:gd name="connsiteY290" fmla="*/ 2107862 h 3089525"/>
              <a:gd name="connsiteX291" fmla="*/ 2555546 w 5851096"/>
              <a:gd name="connsiteY291" fmla="*/ 1547735 h 3089525"/>
              <a:gd name="connsiteX292" fmla="*/ 2555546 w 5851096"/>
              <a:gd name="connsiteY292" fmla="*/ 2982001 h 3089525"/>
              <a:gd name="connsiteX293" fmla="*/ 3123910 w 5851096"/>
              <a:gd name="connsiteY293" fmla="*/ 2417442 h 3089525"/>
              <a:gd name="connsiteX294" fmla="*/ 2555546 w 5851096"/>
              <a:gd name="connsiteY294" fmla="*/ 2982001 h 3089525"/>
              <a:gd name="connsiteX295" fmla="*/ 2485948 w 5851096"/>
              <a:gd name="connsiteY295" fmla="*/ 0 h 3089525"/>
              <a:gd name="connsiteX296" fmla="*/ 2641440 w 5851096"/>
              <a:gd name="connsiteY296" fmla="*/ 0 h 3089525"/>
              <a:gd name="connsiteX297" fmla="*/ 2664693 w 5851096"/>
              <a:gd name="connsiteY297" fmla="*/ 45955 h 3089525"/>
              <a:gd name="connsiteX298" fmla="*/ 3123910 w 5851096"/>
              <a:gd name="connsiteY298" fmla="*/ 349642 h 3089525"/>
              <a:gd name="connsiteX299" fmla="*/ 3005167 w 5851096"/>
              <a:gd name="connsiteY299" fmla="*/ 79433 h 3089525"/>
              <a:gd name="connsiteX300" fmla="*/ 2933794 w 5851096"/>
              <a:gd name="connsiteY300" fmla="*/ 0 h 3089525"/>
              <a:gd name="connsiteX301" fmla="*/ 3109934 w 5851096"/>
              <a:gd name="connsiteY301" fmla="*/ 0 h 3089525"/>
              <a:gd name="connsiteX302" fmla="*/ 3175456 w 5851096"/>
              <a:gd name="connsiteY302" fmla="*/ 100280 h 3089525"/>
              <a:gd name="connsiteX303" fmla="*/ 3263553 w 5851096"/>
              <a:gd name="connsiteY303" fmla="*/ 366850 h 3089525"/>
              <a:gd name="connsiteX304" fmla="*/ 3264081 w 5851096"/>
              <a:gd name="connsiteY304" fmla="*/ 366915 h 3089525"/>
              <a:gd name="connsiteX305" fmla="*/ 3264647 w 5851096"/>
              <a:gd name="connsiteY305" fmla="*/ 373792 h 3089525"/>
              <a:gd name="connsiteX306" fmla="*/ 3272455 w 5851096"/>
              <a:gd name="connsiteY306" fmla="*/ 468842 h 3089525"/>
              <a:gd name="connsiteX307" fmla="*/ 3273888 w 5851096"/>
              <a:gd name="connsiteY307" fmla="*/ 486299 h 3089525"/>
              <a:gd name="connsiteX308" fmla="*/ 3273268 w 5851096"/>
              <a:gd name="connsiteY308" fmla="*/ 498061 h 3089525"/>
              <a:gd name="connsiteX309" fmla="*/ 3272746 w 5851096"/>
              <a:gd name="connsiteY309" fmla="*/ 498027 h 3089525"/>
              <a:gd name="connsiteX310" fmla="*/ 3272719 w 5851096"/>
              <a:gd name="connsiteY310" fmla="*/ 498535 h 3089525"/>
              <a:gd name="connsiteX311" fmla="*/ 3254811 w 5851096"/>
              <a:gd name="connsiteY311" fmla="*/ 496864 h 3089525"/>
              <a:gd name="connsiteX312" fmla="*/ 3154984 w 5851096"/>
              <a:gd name="connsiteY312" fmla="*/ 487548 h 3089525"/>
              <a:gd name="connsiteX313" fmla="*/ 3138020 w 5851096"/>
              <a:gd name="connsiteY313" fmla="*/ 485964 h 3089525"/>
              <a:gd name="connsiteX314" fmla="*/ 3137899 w 5851096"/>
              <a:gd name="connsiteY314" fmla="*/ 484784 h 3089525"/>
              <a:gd name="connsiteX315" fmla="*/ 2540177 w 5851096"/>
              <a:gd name="connsiteY315" fmla="*/ 99096 h 3089525"/>
              <a:gd name="connsiteX316" fmla="*/ 2408030 w 5851096"/>
              <a:gd name="connsiteY316" fmla="*/ 3089525 h 3089525"/>
              <a:gd name="connsiteX317" fmla="*/ 2414810 w 5851096"/>
              <a:gd name="connsiteY317" fmla="*/ 3006343 h 3089525"/>
              <a:gd name="connsiteX318" fmla="*/ 2415375 w 5851096"/>
              <a:gd name="connsiteY318" fmla="*/ 2999411 h 3089525"/>
              <a:gd name="connsiteX319" fmla="*/ 2415904 w 5851096"/>
              <a:gd name="connsiteY319" fmla="*/ 2999346 h 3089525"/>
              <a:gd name="connsiteX320" fmla="*/ 3137898 w 5851096"/>
              <a:gd name="connsiteY320" fmla="*/ 2281230 h 3089525"/>
              <a:gd name="connsiteX321" fmla="*/ 3138020 w 5851096"/>
              <a:gd name="connsiteY321" fmla="*/ 2280040 h 3089525"/>
              <a:gd name="connsiteX322" fmla="*/ 3154980 w 5851096"/>
              <a:gd name="connsiteY322" fmla="*/ 2278445 h 3089525"/>
              <a:gd name="connsiteX323" fmla="*/ 3254844 w 5851096"/>
              <a:gd name="connsiteY323" fmla="*/ 2269052 h 3089525"/>
              <a:gd name="connsiteX324" fmla="*/ 3272719 w 5851096"/>
              <a:gd name="connsiteY324" fmla="*/ 2267371 h 3089525"/>
              <a:gd name="connsiteX325" fmla="*/ 3272746 w 5851096"/>
              <a:gd name="connsiteY325" fmla="*/ 2267882 h 3089525"/>
              <a:gd name="connsiteX326" fmla="*/ 3273267 w 5851096"/>
              <a:gd name="connsiteY326" fmla="*/ 2267848 h 3089525"/>
              <a:gd name="connsiteX327" fmla="*/ 3273888 w 5851096"/>
              <a:gd name="connsiteY327" fmla="*/ 2279702 h 3089525"/>
              <a:gd name="connsiteX328" fmla="*/ 3272455 w 5851096"/>
              <a:gd name="connsiteY328" fmla="*/ 2297292 h 3089525"/>
              <a:gd name="connsiteX329" fmla="*/ 3264644 w 5851096"/>
              <a:gd name="connsiteY329" fmla="*/ 2393114 h 3089525"/>
              <a:gd name="connsiteX330" fmla="*/ 3264080 w 5851096"/>
              <a:gd name="connsiteY330" fmla="*/ 2400032 h 3089525"/>
              <a:gd name="connsiteX331" fmla="*/ 3263552 w 5851096"/>
              <a:gd name="connsiteY331" fmla="*/ 2400097 h 3089525"/>
              <a:gd name="connsiteX332" fmla="*/ 2678205 w 5851096"/>
              <a:gd name="connsiteY332" fmla="*/ 3084683 h 3089525"/>
              <a:gd name="connsiteX333" fmla="*/ 2658472 w 5851096"/>
              <a:gd name="connsiteY333" fmla="*/ 3089525 h 3089525"/>
              <a:gd name="connsiteX334" fmla="*/ 2405567 w 5851096"/>
              <a:gd name="connsiteY334" fmla="*/ 1361522 h 3089525"/>
              <a:gd name="connsiteX335" fmla="*/ 2407002 w 5851096"/>
              <a:gd name="connsiteY335" fmla="*/ 1343926 h 3089525"/>
              <a:gd name="connsiteX336" fmla="*/ 2414810 w 5851096"/>
              <a:gd name="connsiteY336" fmla="*/ 1248124 h 3089525"/>
              <a:gd name="connsiteX337" fmla="*/ 2415375 w 5851096"/>
              <a:gd name="connsiteY337" fmla="*/ 1241192 h 3089525"/>
              <a:gd name="connsiteX338" fmla="*/ 2415904 w 5851096"/>
              <a:gd name="connsiteY338" fmla="*/ 1241127 h 3089525"/>
              <a:gd name="connsiteX339" fmla="*/ 3137898 w 5851096"/>
              <a:gd name="connsiteY339" fmla="*/ 523010 h 3089525"/>
              <a:gd name="connsiteX340" fmla="*/ 3138020 w 5851096"/>
              <a:gd name="connsiteY340" fmla="*/ 521820 h 3089525"/>
              <a:gd name="connsiteX341" fmla="*/ 3154980 w 5851096"/>
              <a:gd name="connsiteY341" fmla="*/ 520226 h 3089525"/>
              <a:gd name="connsiteX342" fmla="*/ 3254844 w 5851096"/>
              <a:gd name="connsiteY342" fmla="*/ 510833 h 3089525"/>
              <a:gd name="connsiteX343" fmla="*/ 3272719 w 5851096"/>
              <a:gd name="connsiteY343" fmla="*/ 509151 h 3089525"/>
              <a:gd name="connsiteX344" fmla="*/ 3272746 w 5851096"/>
              <a:gd name="connsiteY344" fmla="*/ 509663 h 3089525"/>
              <a:gd name="connsiteX345" fmla="*/ 3273267 w 5851096"/>
              <a:gd name="connsiteY345" fmla="*/ 509629 h 3089525"/>
              <a:gd name="connsiteX346" fmla="*/ 3273888 w 5851096"/>
              <a:gd name="connsiteY346" fmla="*/ 521483 h 3089525"/>
              <a:gd name="connsiteX347" fmla="*/ 3272455 w 5851096"/>
              <a:gd name="connsiteY347" fmla="*/ 539073 h 3089525"/>
              <a:gd name="connsiteX348" fmla="*/ 3264644 w 5851096"/>
              <a:gd name="connsiteY348" fmla="*/ 634895 h 3089525"/>
              <a:gd name="connsiteX349" fmla="*/ 3264080 w 5851096"/>
              <a:gd name="connsiteY349" fmla="*/ 641812 h 3089525"/>
              <a:gd name="connsiteX350" fmla="*/ 3263552 w 5851096"/>
              <a:gd name="connsiteY350" fmla="*/ 641878 h 3089525"/>
              <a:gd name="connsiteX351" fmla="*/ 2541558 w 5851096"/>
              <a:gd name="connsiteY351" fmla="*/ 1359994 h 3089525"/>
              <a:gd name="connsiteX352" fmla="*/ 2541437 w 5851096"/>
              <a:gd name="connsiteY352" fmla="*/ 1361184 h 3089525"/>
              <a:gd name="connsiteX353" fmla="*/ 2524472 w 5851096"/>
              <a:gd name="connsiteY353" fmla="*/ 1362780 h 3089525"/>
              <a:gd name="connsiteX354" fmla="*/ 2424645 w 5851096"/>
              <a:gd name="connsiteY354" fmla="*/ 1372169 h 3089525"/>
              <a:gd name="connsiteX355" fmla="*/ 2406737 w 5851096"/>
              <a:gd name="connsiteY355" fmla="*/ 1373854 h 3089525"/>
              <a:gd name="connsiteX356" fmla="*/ 2406710 w 5851096"/>
              <a:gd name="connsiteY356" fmla="*/ 1373341 h 3089525"/>
              <a:gd name="connsiteX357" fmla="*/ 2406188 w 5851096"/>
              <a:gd name="connsiteY357" fmla="*/ 1373376 h 3089525"/>
              <a:gd name="connsiteX358" fmla="*/ 2405567 w 5851096"/>
              <a:gd name="connsiteY358" fmla="*/ 1361522 h 3089525"/>
              <a:gd name="connsiteX359" fmla="*/ 2405567 w 5851096"/>
              <a:gd name="connsiteY359" fmla="*/ 1411078 h 3089525"/>
              <a:gd name="connsiteX360" fmla="*/ 2406189 w 5851096"/>
              <a:gd name="connsiteY360" fmla="*/ 1399317 h 3089525"/>
              <a:gd name="connsiteX361" fmla="*/ 2406710 w 5851096"/>
              <a:gd name="connsiteY361" fmla="*/ 1399351 h 3089525"/>
              <a:gd name="connsiteX362" fmla="*/ 2406737 w 5851096"/>
              <a:gd name="connsiteY362" fmla="*/ 1398843 h 3089525"/>
              <a:gd name="connsiteX363" fmla="*/ 2424613 w 5851096"/>
              <a:gd name="connsiteY363" fmla="*/ 1400511 h 3089525"/>
              <a:gd name="connsiteX364" fmla="*/ 2524476 w 5851096"/>
              <a:gd name="connsiteY364" fmla="*/ 1409831 h 3089525"/>
              <a:gd name="connsiteX365" fmla="*/ 2541437 w 5851096"/>
              <a:gd name="connsiteY365" fmla="*/ 1411413 h 3089525"/>
              <a:gd name="connsiteX366" fmla="*/ 2541559 w 5851096"/>
              <a:gd name="connsiteY366" fmla="*/ 1412593 h 3089525"/>
              <a:gd name="connsiteX367" fmla="*/ 3263553 w 5851096"/>
              <a:gd name="connsiteY367" fmla="*/ 2125070 h 3089525"/>
              <a:gd name="connsiteX368" fmla="*/ 3264081 w 5851096"/>
              <a:gd name="connsiteY368" fmla="*/ 2125135 h 3089525"/>
              <a:gd name="connsiteX369" fmla="*/ 3264647 w 5851096"/>
              <a:gd name="connsiteY369" fmla="*/ 2132012 h 3089525"/>
              <a:gd name="connsiteX370" fmla="*/ 3272455 w 5851096"/>
              <a:gd name="connsiteY370" fmla="*/ 2227062 h 3089525"/>
              <a:gd name="connsiteX371" fmla="*/ 3273888 w 5851096"/>
              <a:gd name="connsiteY371" fmla="*/ 2244520 h 3089525"/>
              <a:gd name="connsiteX372" fmla="*/ 3273268 w 5851096"/>
              <a:gd name="connsiteY372" fmla="*/ 2256280 h 3089525"/>
              <a:gd name="connsiteX373" fmla="*/ 3272746 w 5851096"/>
              <a:gd name="connsiteY373" fmla="*/ 2256246 h 3089525"/>
              <a:gd name="connsiteX374" fmla="*/ 3272719 w 5851096"/>
              <a:gd name="connsiteY374" fmla="*/ 2256755 h 3089525"/>
              <a:gd name="connsiteX375" fmla="*/ 3254811 w 5851096"/>
              <a:gd name="connsiteY375" fmla="*/ 2255084 h 3089525"/>
              <a:gd name="connsiteX376" fmla="*/ 3154984 w 5851096"/>
              <a:gd name="connsiteY376" fmla="*/ 2245767 h 3089525"/>
              <a:gd name="connsiteX377" fmla="*/ 3138020 w 5851096"/>
              <a:gd name="connsiteY377" fmla="*/ 2244184 h 3089525"/>
              <a:gd name="connsiteX378" fmla="*/ 3137899 w 5851096"/>
              <a:gd name="connsiteY378" fmla="*/ 2243004 h 3089525"/>
              <a:gd name="connsiteX379" fmla="*/ 2415905 w 5851096"/>
              <a:gd name="connsiteY379" fmla="*/ 1530527 h 3089525"/>
              <a:gd name="connsiteX380" fmla="*/ 2415376 w 5851096"/>
              <a:gd name="connsiteY380" fmla="*/ 1530463 h 3089525"/>
              <a:gd name="connsiteX381" fmla="*/ 2414813 w 5851096"/>
              <a:gd name="connsiteY381" fmla="*/ 1523599 h 3089525"/>
              <a:gd name="connsiteX382" fmla="*/ 2407002 w 5851096"/>
              <a:gd name="connsiteY382" fmla="*/ 1428529 h 3089525"/>
              <a:gd name="connsiteX383" fmla="*/ 2405567 w 5851096"/>
              <a:gd name="connsiteY383" fmla="*/ 1411078 h 3089525"/>
              <a:gd name="connsiteX384" fmla="*/ 1675142 w 5851096"/>
              <a:gd name="connsiteY384" fmla="*/ 659222 h 3089525"/>
              <a:gd name="connsiteX385" fmla="*/ 2243506 w 5851096"/>
              <a:gd name="connsiteY385" fmla="*/ 1223782 h 3089525"/>
              <a:gd name="connsiteX386" fmla="*/ 1675142 w 5851096"/>
              <a:gd name="connsiteY386" fmla="*/ 659222 h 3089525"/>
              <a:gd name="connsiteX387" fmla="*/ 1675142 w 5851096"/>
              <a:gd name="connsiteY387" fmla="*/ 2417442 h 3089525"/>
              <a:gd name="connsiteX388" fmla="*/ 2243506 w 5851096"/>
              <a:gd name="connsiteY388" fmla="*/ 2982001 h 3089525"/>
              <a:gd name="connsiteX389" fmla="*/ 1675142 w 5851096"/>
              <a:gd name="connsiteY389" fmla="*/ 2417442 h 3089525"/>
              <a:gd name="connsiteX390" fmla="*/ 1675140 w 5851096"/>
              <a:gd name="connsiteY390" fmla="*/ 2107862 h 3089525"/>
              <a:gd name="connsiteX391" fmla="*/ 2243504 w 5851096"/>
              <a:gd name="connsiteY391" fmla="*/ 1547735 h 3089525"/>
              <a:gd name="connsiteX392" fmla="*/ 1675140 w 5851096"/>
              <a:gd name="connsiteY392" fmla="*/ 2107862 h 3089525"/>
              <a:gd name="connsiteX393" fmla="*/ 1525164 w 5851096"/>
              <a:gd name="connsiteY393" fmla="*/ 521483 h 3089525"/>
              <a:gd name="connsiteX394" fmla="*/ 1525785 w 5851096"/>
              <a:gd name="connsiteY394" fmla="*/ 509629 h 3089525"/>
              <a:gd name="connsiteX395" fmla="*/ 1526306 w 5851096"/>
              <a:gd name="connsiteY395" fmla="*/ 509663 h 3089525"/>
              <a:gd name="connsiteX396" fmla="*/ 1526333 w 5851096"/>
              <a:gd name="connsiteY396" fmla="*/ 509151 h 3089525"/>
              <a:gd name="connsiteX397" fmla="*/ 1544208 w 5851096"/>
              <a:gd name="connsiteY397" fmla="*/ 510833 h 3089525"/>
              <a:gd name="connsiteX398" fmla="*/ 1644072 w 5851096"/>
              <a:gd name="connsiteY398" fmla="*/ 520226 h 3089525"/>
              <a:gd name="connsiteX399" fmla="*/ 1661032 w 5851096"/>
              <a:gd name="connsiteY399" fmla="*/ 521820 h 3089525"/>
              <a:gd name="connsiteX400" fmla="*/ 1661154 w 5851096"/>
              <a:gd name="connsiteY400" fmla="*/ 523010 h 3089525"/>
              <a:gd name="connsiteX401" fmla="*/ 2383148 w 5851096"/>
              <a:gd name="connsiteY401" fmla="*/ 1241127 h 3089525"/>
              <a:gd name="connsiteX402" fmla="*/ 2383678 w 5851096"/>
              <a:gd name="connsiteY402" fmla="*/ 1241192 h 3089525"/>
              <a:gd name="connsiteX403" fmla="*/ 2384242 w 5851096"/>
              <a:gd name="connsiteY403" fmla="*/ 1248124 h 3089525"/>
              <a:gd name="connsiteX404" fmla="*/ 2392051 w 5851096"/>
              <a:gd name="connsiteY404" fmla="*/ 1343926 h 3089525"/>
              <a:gd name="connsiteX405" fmla="*/ 2393485 w 5851096"/>
              <a:gd name="connsiteY405" fmla="*/ 1361522 h 3089525"/>
              <a:gd name="connsiteX406" fmla="*/ 2392864 w 5851096"/>
              <a:gd name="connsiteY406" fmla="*/ 1373376 h 3089525"/>
              <a:gd name="connsiteX407" fmla="*/ 2392342 w 5851096"/>
              <a:gd name="connsiteY407" fmla="*/ 1373341 h 3089525"/>
              <a:gd name="connsiteX408" fmla="*/ 2392315 w 5851096"/>
              <a:gd name="connsiteY408" fmla="*/ 1373854 h 3089525"/>
              <a:gd name="connsiteX409" fmla="*/ 2374407 w 5851096"/>
              <a:gd name="connsiteY409" fmla="*/ 1372169 h 3089525"/>
              <a:gd name="connsiteX410" fmla="*/ 2274580 w 5851096"/>
              <a:gd name="connsiteY410" fmla="*/ 1362780 h 3089525"/>
              <a:gd name="connsiteX411" fmla="*/ 2257615 w 5851096"/>
              <a:gd name="connsiteY411" fmla="*/ 1361184 h 3089525"/>
              <a:gd name="connsiteX412" fmla="*/ 2257494 w 5851096"/>
              <a:gd name="connsiteY412" fmla="*/ 1359994 h 3089525"/>
              <a:gd name="connsiteX413" fmla="*/ 1535500 w 5851096"/>
              <a:gd name="connsiteY413" fmla="*/ 641878 h 3089525"/>
              <a:gd name="connsiteX414" fmla="*/ 1534972 w 5851096"/>
              <a:gd name="connsiteY414" fmla="*/ 641812 h 3089525"/>
              <a:gd name="connsiteX415" fmla="*/ 1534408 w 5851096"/>
              <a:gd name="connsiteY415" fmla="*/ 634895 h 3089525"/>
              <a:gd name="connsiteX416" fmla="*/ 1526597 w 5851096"/>
              <a:gd name="connsiteY416" fmla="*/ 539073 h 3089525"/>
              <a:gd name="connsiteX417" fmla="*/ 1525164 w 5851096"/>
              <a:gd name="connsiteY417" fmla="*/ 521483 h 3089525"/>
              <a:gd name="connsiteX418" fmla="*/ 1525164 w 5851096"/>
              <a:gd name="connsiteY418" fmla="*/ 2279702 h 3089525"/>
              <a:gd name="connsiteX419" fmla="*/ 1525785 w 5851096"/>
              <a:gd name="connsiteY419" fmla="*/ 2267848 h 3089525"/>
              <a:gd name="connsiteX420" fmla="*/ 1526306 w 5851096"/>
              <a:gd name="connsiteY420" fmla="*/ 2267882 h 3089525"/>
              <a:gd name="connsiteX421" fmla="*/ 1526333 w 5851096"/>
              <a:gd name="connsiteY421" fmla="*/ 2267371 h 3089525"/>
              <a:gd name="connsiteX422" fmla="*/ 1544208 w 5851096"/>
              <a:gd name="connsiteY422" fmla="*/ 2269052 h 3089525"/>
              <a:gd name="connsiteX423" fmla="*/ 1644072 w 5851096"/>
              <a:gd name="connsiteY423" fmla="*/ 2278445 h 3089525"/>
              <a:gd name="connsiteX424" fmla="*/ 1661032 w 5851096"/>
              <a:gd name="connsiteY424" fmla="*/ 2280040 h 3089525"/>
              <a:gd name="connsiteX425" fmla="*/ 1661154 w 5851096"/>
              <a:gd name="connsiteY425" fmla="*/ 2281230 h 3089525"/>
              <a:gd name="connsiteX426" fmla="*/ 2383148 w 5851096"/>
              <a:gd name="connsiteY426" fmla="*/ 2999346 h 3089525"/>
              <a:gd name="connsiteX427" fmla="*/ 2383678 w 5851096"/>
              <a:gd name="connsiteY427" fmla="*/ 2999411 h 3089525"/>
              <a:gd name="connsiteX428" fmla="*/ 2384242 w 5851096"/>
              <a:gd name="connsiteY428" fmla="*/ 3006343 h 3089525"/>
              <a:gd name="connsiteX429" fmla="*/ 2391022 w 5851096"/>
              <a:gd name="connsiteY429" fmla="*/ 3089525 h 3089525"/>
              <a:gd name="connsiteX430" fmla="*/ 2140581 w 5851096"/>
              <a:gd name="connsiteY430" fmla="*/ 3089525 h 3089525"/>
              <a:gd name="connsiteX431" fmla="*/ 2120847 w 5851096"/>
              <a:gd name="connsiteY431" fmla="*/ 3084683 h 3089525"/>
              <a:gd name="connsiteX432" fmla="*/ 1535500 w 5851096"/>
              <a:gd name="connsiteY432" fmla="*/ 2400097 h 3089525"/>
              <a:gd name="connsiteX433" fmla="*/ 1534972 w 5851096"/>
              <a:gd name="connsiteY433" fmla="*/ 2400032 h 3089525"/>
              <a:gd name="connsiteX434" fmla="*/ 1534408 w 5851096"/>
              <a:gd name="connsiteY434" fmla="*/ 2393114 h 3089525"/>
              <a:gd name="connsiteX435" fmla="*/ 1526597 w 5851096"/>
              <a:gd name="connsiteY435" fmla="*/ 2297292 h 3089525"/>
              <a:gd name="connsiteX436" fmla="*/ 1525164 w 5851096"/>
              <a:gd name="connsiteY436" fmla="*/ 2279702 h 3089525"/>
              <a:gd name="connsiteX437" fmla="*/ 1525162 w 5851096"/>
              <a:gd name="connsiteY437" fmla="*/ 486299 h 3089525"/>
              <a:gd name="connsiteX438" fmla="*/ 1526595 w 5851096"/>
              <a:gd name="connsiteY438" fmla="*/ 468842 h 3089525"/>
              <a:gd name="connsiteX439" fmla="*/ 1534403 w 5851096"/>
              <a:gd name="connsiteY439" fmla="*/ 373792 h 3089525"/>
              <a:gd name="connsiteX440" fmla="*/ 1534969 w 5851096"/>
              <a:gd name="connsiteY440" fmla="*/ 366915 h 3089525"/>
              <a:gd name="connsiteX441" fmla="*/ 1535497 w 5851096"/>
              <a:gd name="connsiteY441" fmla="*/ 366850 h 3089525"/>
              <a:gd name="connsiteX442" fmla="*/ 1623594 w 5851096"/>
              <a:gd name="connsiteY442" fmla="*/ 100280 h 3089525"/>
              <a:gd name="connsiteX443" fmla="*/ 1689117 w 5851096"/>
              <a:gd name="connsiteY443" fmla="*/ 0 h 3089525"/>
              <a:gd name="connsiteX444" fmla="*/ 1865257 w 5851096"/>
              <a:gd name="connsiteY444" fmla="*/ 0 h 3089525"/>
              <a:gd name="connsiteX445" fmla="*/ 1793882 w 5851096"/>
              <a:gd name="connsiteY445" fmla="*/ 79433 h 3089525"/>
              <a:gd name="connsiteX446" fmla="*/ 1675140 w 5851096"/>
              <a:gd name="connsiteY446" fmla="*/ 349642 h 3089525"/>
              <a:gd name="connsiteX447" fmla="*/ 2134358 w 5851096"/>
              <a:gd name="connsiteY447" fmla="*/ 45955 h 3089525"/>
              <a:gd name="connsiteX448" fmla="*/ 2157611 w 5851096"/>
              <a:gd name="connsiteY448" fmla="*/ 0 h 3089525"/>
              <a:gd name="connsiteX449" fmla="*/ 2313103 w 5851096"/>
              <a:gd name="connsiteY449" fmla="*/ 0 h 3089525"/>
              <a:gd name="connsiteX450" fmla="*/ 2258874 w 5851096"/>
              <a:gd name="connsiteY450" fmla="*/ 99096 h 3089525"/>
              <a:gd name="connsiteX451" fmla="*/ 1661151 w 5851096"/>
              <a:gd name="connsiteY451" fmla="*/ 484784 h 3089525"/>
              <a:gd name="connsiteX452" fmla="*/ 1661030 w 5851096"/>
              <a:gd name="connsiteY452" fmla="*/ 485964 h 3089525"/>
              <a:gd name="connsiteX453" fmla="*/ 1644066 w 5851096"/>
              <a:gd name="connsiteY453" fmla="*/ 487548 h 3089525"/>
              <a:gd name="connsiteX454" fmla="*/ 1544239 w 5851096"/>
              <a:gd name="connsiteY454" fmla="*/ 496864 h 3089525"/>
              <a:gd name="connsiteX455" fmla="*/ 1526331 w 5851096"/>
              <a:gd name="connsiteY455" fmla="*/ 498535 h 3089525"/>
              <a:gd name="connsiteX456" fmla="*/ 1526304 w 5851096"/>
              <a:gd name="connsiteY456" fmla="*/ 498027 h 3089525"/>
              <a:gd name="connsiteX457" fmla="*/ 1525782 w 5851096"/>
              <a:gd name="connsiteY457" fmla="*/ 498061 h 3089525"/>
              <a:gd name="connsiteX458" fmla="*/ 1525162 w 5851096"/>
              <a:gd name="connsiteY458" fmla="*/ 486299 h 3089525"/>
              <a:gd name="connsiteX459" fmla="*/ 1525161 w 5851096"/>
              <a:gd name="connsiteY459" fmla="*/ 2244520 h 3089525"/>
              <a:gd name="connsiteX460" fmla="*/ 1526595 w 5851096"/>
              <a:gd name="connsiteY460" fmla="*/ 2227062 h 3089525"/>
              <a:gd name="connsiteX461" fmla="*/ 1534403 w 5851096"/>
              <a:gd name="connsiteY461" fmla="*/ 2132012 h 3089525"/>
              <a:gd name="connsiteX462" fmla="*/ 1534969 w 5851096"/>
              <a:gd name="connsiteY462" fmla="*/ 2125135 h 3089525"/>
              <a:gd name="connsiteX463" fmla="*/ 1535497 w 5851096"/>
              <a:gd name="connsiteY463" fmla="*/ 2125070 h 3089525"/>
              <a:gd name="connsiteX464" fmla="*/ 2257491 w 5851096"/>
              <a:gd name="connsiteY464" fmla="*/ 1412593 h 3089525"/>
              <a:gd name="connsiteX465" fmla="*/ 2257613 w 5851096"/>
              <a:gd name="connsiteY465" fmla="*/ 1411413 h 3089525"/>
              <a:gd name="connsiteX466" fmla="*/ 2274574 w 5851096"/>
              <a:gd name="connsiteY466" fmla="*/ 1409831 h 3089525"/>
              <a:gd name="connsiteX467" fmla="*/ 2374437 w 5851096"/>
              <a:gd name="connsiteY467" fmla="*/ 1400511 h 3089525"/>
              <a:gd name="connsiteX468" fmla="*/ 2392313 w 5851096"/>
              <a:gd name="connsiteY468" fmla="*/ 1398843 h 3089525"/>
              <a:gd name="connsiteX469" fmla="*/ 2392341 w 5851096"/>
              <a:gd name="connsiteY469" fmla="*/ 1399351 h 3089525"/>
              <a:gd name="connsiteX470" fmla="*/ 2392861 w 5851096"/>
              <a:gd name="connsiteY470" fmla="*/ 1399317 h 3089525"/>
              <a:gd name="connsiteX471" fmla="*/ 2393483 w 5851096"/>
              <a:gd name="connsiteY471" fmla="*/ 1411078 h 3089525"/>
              <a:gd name="connsiteX472" fmla="*/ 2392048 w 5851096"/>
              <a:gd name="connsiteY472" fmla="*/ 1428529 h 3089525"/>
              <a:gd name="connsiteX473" fmla="*/ 2384237 w 5851096"/>
              <a:gd name="connsiteY473" fmla="*/ 1523599 h 3089525"/>
              <a:gd name="connsiteX474" fmla="*/ 2383674 w 5851096"/>
              <a:gd name="connsiteY474" fmla="*/ 1530463 h 3089525"/>
              <a:gd name="connsiteX475" fmla="*/ 2383145 w 5851096"/>
              <a:gd name="connsiteY475" fmla="*/ 1530527 h 3089525"/>
              <a:gd name="connsiteX476" fmla="*/ 1661151 w 5851096"/>
              <a:gd name="connsiteY476" fmla="*/ 2243004 h 3089525"/>
              <a:gd name="connsiteX477" fmla="*/ 1661030 w 5851096"/>
              <a:gd name="connsiteY477" fmla="*/ 2244184 h 3089525"/>
              <a:gd name="connsiteX478" fmla="*/ 1644066 w 5851096"/>
              <a:gd name="connsiteY478" fmla="*/ 2245767 h 3089525"/>
              <a:gd name="connsiteX479" fmla="*/ 1544238 w 5851096"/>
              <a:gd name="connsiteY479" fmla="*/ 2255084 h 3089525"/>
              <a:gd name="connsiteX480" fmla="*/ 1526331 w 5851096"/>
              <a:gd name="connsiteY480" fmla="*/ 2256755 h 3089525"/>
              <a:gd name="connsiteX481" fmla="*/ 1526304 w 5851096"/>
              <a:gd name="connsiteY481" fmla="*/ 2256246 h 3089525"/>
              <a:gd name="connsiteX482" fmla="*/ 1525782 w 5851096"/>
              <a:gd name="connsiteY482" fmla="*/ 2256280 h 3089525"/>
              <a:gd name="connsiteX483" fmla="*/ 1525161 w 5851096"/>
              <a:gd name="connsiteY483" fmla="*/ 2244520 h 3089525"/>
              <a:gd name="connsiteX484" fmla="*/ 785360 w 5851096"/>
              <a:gd name="connsiteY484" fmla="*/ 1223782 h 3089525"/>
              <a:gd name="connsiteX485" fmla="*/ 1353724 w 5851096"/>
              <a:gd name="connsiteY485" fmla="*/ 659222 h 3089525"/>
              <a:gd name="connsiteX486" fmla="*/ 785360 w 5851096"/>
              <a:gd name="connsiteY486" fmla="*/ 1223782 h 3089525"/>
              <a:gd name="connsiteX487" fmla="*/ 785360 w 5851096"/>
              <a:gd name="connsiteY487" fmla="*/ 1547735 h 3089525"/>
              <a:gd name="connsiteX488" fmla="*/ 1353724 w 5851096"/>
              <a:gd name="connsiteY488" fmla="*/ 2107862 h 3089525"/>
              <a:gd name="connsiteX489" fmla="*/ 785360 w 5851096"/>
              <a:gd name="connsiteY489" fmla="*/ 1547735 h 3089525"/>
              <a:gd name="connsiteX490" fmla="*/ 785360 w 5851096"/>
              <a:gd name="connsiteY490" fmla="*/ 2982001 h 3089525"/>
              <a:gd name="connsiteX491" fmla="*/ 1353724 w 5851096"/>
              <a:gd name="connsiteY491" fmla="*/ 2417442 h 3089525"/>
              <a:gd name="connsiteX492" fmla="*/ 785360 w 5851096"/>
              <a:gd name="connsiteY492" fmla="*/ 2982001 h 3089525"/>
              <a:gd name="connsiteX493" fmla="*/ 715762 w 5851096"/>
              <a:gd name="connsiteY493" fmla="*/ 0 h 3089525"/>
              <a:gd name="connsiteX494" fmla="*/ 871255 w 5851096"/>
              <a:gd name="connsiteY494" fmla="*/ 0 h 3089525"/>
              <a:gd name="connsiteX495" fmla="*/ 894508 w 5851096"/>
              <a:gd name="connsiteY495" fmla="*/ 45955 h 3089525"/>
              <a:gd name="connsiteX496" fmla="*/ 1353724 w 5851096"/>
              <a:gd name="connsiteY496" fmla="*/ 349642 h 3089525"/>
              <a:gd name="connsiteX497" fmla="*/ 1234983 w 5851096"/>
              <a:gd name="connsiteY497" fmla="*/ 79433 h 3089525"/>
              <a:gd name="connsiteX498" fmla="*/ 1163608 w 5851096"/>
              <a:gd name="connsiteY498" fmla="*/ 0 h 3089525"/>
              <a:gd name="connsiteX499" fmla="*/ 1339748 w 5851096"/>
              <a:gd name="connsiteY499" fmla="*/ 0 h 3089525"/>
              <a:gd name="connsiteX500" fmla="*/ 1405271 w 5851096"/>
              <a:gd name="connsiteY500" fmla="*/ 100280 h 3089525"/>
              <a:gd name="connsiteX501" fmla="*/ 1493366 w 5851096"/>
              <a:gd name="connsiteY501" fmla="*/ 366850 h 3089525"/>
              <a:gd name="connsiteX502" fmla="*/ 1493895 w 5851096"/>
              <a:gd name="connsiteY502" fmla="*/ 366914 h 3089525"/>
              <a:gd name="connsiteX503" fmla="*/ 1494460 w 5851096"/>
              <a:gd name="connsiteY503" fmla="*/ 373792 h 3089525"/>
              <a:gd name="connsiteX504" fmla="*/ 1502268 w 5851096"/>
              <a:gd name="connsiteY504" fmla="*/ 468842 h 3089525"/>
              <a:gd name="connsiteX505" fmla="*/ 1503703 w 5851096"/>
              <a:gd name="connsiteY505" fmla="*/ 486299 h 3089525"/>
              <a:gd name="connsiteX506" fmla="*/ 1503082 w 5851096"/>
              <a:gd name="connsiteY506" fmla="*/ 498061 h 3089525"/>
              <a:gd name="connsiteX507" fmla="*/ 1502560 w 5851096"/>
              <a:gd name="connsiteY507" fmla="*/ 498027 h 3089525"/>
              <a:gd name="connsiteX508" fmla="*/ 1502533 w 5851096"/>
              <a:gd name="connsiteY508" fmla="*/ 498535 h 3089525"/>
              <a:gd name="connsiteX509" fmla="*/ 1484625 w 5851096"/>
              <a:gd name="connsiteY509" fmla="*/ 496864 h 3089525"/>
              <a:gd name="connsiteX510" fmla="*/ 1384798 w 5851096"/>
              <a:gd name="connsiteY510" fmla="*/ 487548 h 3089525"/>
              <a:gd name="connsiteX511" fmla="*/ 1367833 w 5851096"/>
              <a:gd name="connsiteY511" fmla="*/ 485964 h 3089525"/>
              <a:gd name="connsiteX512" fmla="*/ 1367712 w 5851096"/>
              <a:gd name="connsiteY512" fmla="*/ 484784 h 3089525"/>
              <a:gd name="connsiteX513" fmla="*/ 769992 w 5851096"/>
              <a:gd name="connsiteY513" fmla="*/ 99096 h 3089525"/>
              <a:gd name="connsiteX514" fmla="*/ 637843 w 5851096"/>
              <a:gd name="connsiteY514" fmla="*/ 3089525 h 3089525"/>
              <a:gd name="connsiteX515" fmla="*/ 644623 w 5851096"/>
              <a:gd name="connsiteY515" fmla="*/ 3006343 h 3089525"/>
              <a:gd name="connsiteX516" fmla="*/ 645189 w 5851096"/>
              <a:gd name="connsiteY516" fmla="*/ 2999411 h 3089525"/>
              <a:gd name="connsiteX517" fmla="*/ 645717 w 5851096"/>
              <a:gd name="connsiteY517" fmla="*/ 2999346 h 3089525"/>
              <a:gd name="connsiteX518" fmla="*/ 1367711 w 5851096"/>
              <a:gd name="connsiteY518" fmla="*/ 2281230 h 3089525"/>
              <a:gd name="connsiteX519" fmla="*/ 1367833 w 5851096"/>
              <a:gd name="connsiteY519" fmla="*/ 2280040 h 3089525"/>
              <a:gd name="connsiteX520" fmla="*/ 1384794 w 5851096"/>
              <a:gd name="connsiteY520" fmla="*/ 2278445 h 3089525"/>
              <a:gd name="connsiteX521" fmla="*/ 1484657 w 5851096"/>
              <a:gd name="connsiteY521" fmla="*/ 2269052 h 3089525"/>
              <a:gd name="connsiteX522" fmla="*/ 1502533 w 5851096"/>
              <a:gd name="connsiteY522" fmla="*/ 2267371 h 3089525"/>
              <a:gd name="connsiteX523" fmla="*/ 1502560 w 5851096"/>
              <a:gd name="connsiteY523" fmla="*/ 2267882 h 3089525"/>
              <a:gd name="connsiteX524" fmla="*/ 1503081 w 5851096"/>
              <a:gd name="connsiteY524" fmla="*/ 2267848 h 3089525"/>
              <a:gd name="connsiteX525" fmla="*/ 1503703 w 5851096"/>
              <a:gd name="connsiteY525" fmla="*/ 2279702 h 3089525"/>
              <a:gd name="connsiteX526" fmla="*/ 1502268 w 5851096"/>
              <a:gd name="connsiteY526" fmla="*/ 2297292 h 3089525"/>
              <a:gd name="connsiteX527" fmla="*/ 1494457 w 5851096"/>
              <a:gd name="connsiteY527" fmla="*/ 2393114 h 3089525"/>
              <a:gd name="connsiteX528" fmla="*/ 1493894 w 5851096"/>
              <a:gd name="connsiteY528" fmla="*/ 2400032 h 3089525"/>
              <a:gd name="connsiteX529" fmla="*/ 1493365 w 5851096"/>
              <a:gd name="connsiteY529" fmla="*/ 2400097 h 3089525"/>
              <a:gd name="connsiteX530" fmla="*/ 908018 w 5851096"/>
              <a:gd name="connsiteY530" fmla="*/ 3084683 h 3089525"/>
              <a:gd name="connsiteX531" fmla="*/ 888285 w 5851096"/>
              <a:gd name="connsiteY531" fmla="*/ 3089525 h 3089525"/>
              <a:gd name="connsiteX532" fmla="*/ 635382 w 5851096"/>
              <a:gd name="connsiteY532" fmla="*/ 1361522 h 3089525"/>
              <a:gd name="connsiteX533" fmla="*/ 636815 w 5851096"/>
              <a:gd name="connsiteY533" fmla="*/ 1343926 h 3089525"/>
              <a:gd name="connsiteX534" fmla="*/ 644623 w 5851096"/>
              <a:gd name="connsiteY534" fmla="*/ 1248124 h 3089525"/>
              <a:gd name="connsiteX535" fmla="*/ 645189 w 5851096"/>
              <a:gd name="connsiteY535" fmla="*/ 1241192 h 3089525"/>
              <a:gd name="connsiteX536" fmla="*/ 645717 w 5851096"/>
              <a:gd name="connsiteY536" fmla="*/ 1241127 h 3089525"/>
              <a:gd name="connsiteX537" fmla="*/ 1367711 w 5851096"/>
              <a:gd name="connsiteY537" fmla="*/ 523010 h 3089525"/>
              <a:gd name="connsiteX538" fmla="*/ 1367833 w 5851096"/>
              <a:gd name="connsiteY538" fmla="*/ 521820 h 3089525"/>
              <a:gd name="connsiteX539" fmla="*/ 1384794 w 5851096"/>
              <a:gd name="connsiteY539" fmla="*/ 520226 h 3089525"/>
              <a:gd name="connsiteX540" fmla="*/ 1484657 w 5851096"/>
              <a:gd name="connsiteY540" fmla="*/ 510833 h 3089525"/>
              <a:gd name="connsiteX541" fmla="*/ 1502533 w 5851096"/>
              <a:gd name="connsiteY541" fmla="*/ 509151 h 3089525"/>
              <a:gd name="connsiteX542" fmla="*/ 1502560 w 5851096"/>
              <a:gd name="connsiteY542" fmla="*/ 509663 h 3089525"/>
              <a:gd name="connsiteX543" fmla="*/ 1503081 w 5851096"/>
              <a:gd name="connsiteY543" fmla="*/ 509629 h 3089525"/>
              <a:gd name="connsiteX544" fmla="*/ 1503703 w 5851096"/>
              <a:gd name="connsiteY544" fmla="*/ 521483 h 3089525"/>
              <a:gd name="connsiteX545" fmla="*/ 1502268 w 5851096"/>
              <a:gd name="connsiteY545" fmla="*/ 539073 h 3089525"/>
              <a:gd name="connsiteX546" fmla="*/ 1494457 w 5851096"/>
              <a:gd name="connsiteY546" fmla="*/ 634895 h 3089525"/>
              <a:gd name="connsiteX547" fmla="*/ 1493894 w 5851096"/>
              <a:gd name="connsiteY547" fmla="*/ 641812 h 3089525"/>
              <a:gd name="connsiteX548" fmla="*/ 1493365 w 5851096"/>
              <a:gd name="connsiteY548" fmla="*/ 641878 h 3089525"/>
              <a:gd name="connsiteX549" fmla="*/ 771371 w 5851096"/>
              <a:gd name="connsiteY549" fmla="*/ 1359994 h 3089525"/>
              <a:gd name="connsiteX550" fmla="*/ 771250 w 5851096"/>
              <a:gd name="connsiteY550" fmla="*/ 1361184 h 3089525"/>
              <a:gd name="connsiteX551" fmla="*/ 754286 w 5851096"/>
              <a:gd name="connsiteY551" fmla="*/ 1362780 h 3089525"/>
              <a:gd name="connsiteX552" fmla="*/ 654458 w 5851096"/>
              <a:gd name="connsiteY552" fmla="*/ 1372169 h 3089525"/>
              <a:gd name="connsiteX553" fmla="*/ 636551 w 5851096"/>
              <a:gd name="connsiteY553" fmla="*/ 1373854 h 3089525"/>
              <a:gd name="connsiteX554" fmla="*/ 636524 w 5851096"/>
              <a:gd name="connsiteY554" fmla="*/ 1373341 h 3089525"/>
              <a:gd name="connsiteX555" fmla="*/ 636002 w 5851096"/>
              <a:gd name="connsiteY555" fmla="*/ 1373376 h 3089525"/>
              <a:gd name="connsiteX556" fmla="*/ 635382 w 5851096"/>
              <a:gd name="connsiteY556" fmla="*/ 1361522 h 3089525"/>
              <a:gd name="connsiteX557" fmla="*/ 635382 w 5851096"/>
              <a:gd name="connsiteY557" fmla="*/ 1411078 h 3089525"/>
              <a:gd name="connsiteX558" fmla="*/ 636003 w 5851096"/>
              <a:gd name="connsiteY558" fmla="*/ 1399317 h 3089525"/>
              <a:gd name="connsiteX559" fmla="*/ 636524 w 5851096"/>
              <a:gd name="connsiteY559" fmla="*/ 1399351 h 3089525"/>
              <a:gd name="connsiteX560" fmla="*/ 636551 w 5851096"/>
              <a:gd name="connsiteY560" fmla="*/ 1398843 h 3089525"/>
              <a:gd name="connsiteX561" fmla="*/ 654426 w 5851096"/>
              <a:gd name="connsiteY561" fmla="*/ 1400511 h 3089525"/>
              <a:gd name="connsiteX562" fmla="*/ 754290 w 5851096"/>
              <a:gd name="connsiteY562" fmla="*/ 1409831 h 3089525"/>
              <a:gd name="connsiteX563" fmla="*/ 771250 w 5851096"/>
              <a:gd name="connsiteY563" fmla="*/ 1411413 h 3089525"/>
              <a:gd name="connsiteX564" fmla="*/ 771372 w 5851096"/>
              <a:gd name="connsiteY564" fmla="*/ 1412593 h 3089525"/>
              <a:gd name="connsiteX565" fmla="*/ 1493366 w 5851096"/>
              <a:gd name="connsiteY565" fmla="*/ 2125070 h 3089525"/>
              <a:gd name="connsiteX566" fmla="*/ 1493895 w 5851096"/>
              <a:gd name="connsiteY566" fmla="*/ 2125135 h 3089525"/>
              <a:gd name="connsiteX567" fmla="*/ 1494460 w 5851096"/>
              <a:gd name="connsiteY567" fmla="*/ 2132012 h 3089525"/>
              <a:gd name="connsiteX568" fmla="*/ 1502268 w 5851096"/>
              <a:gd name="connsiteY568" fmla="*/ 2227062 h 3089525"/>
              <a:gd name="connsiteX569" fmla="*/ 1503703 w 5851096"/>
              <a:gd name="connsiteY569" fmla="*/ 2244520 h 3089525"/>
              <a:gd name="connsiteX570" fmla="*/ 1503082 w 5851096"/>
              <a:gd name="connsiteY570" fmla="*/ 2256280 h 3089525"/>
              <a:gd name="connsiteX571" fmla="*/ 1502560 w 5851096"/>
              <a:gd name="connsiteY571" fmla="*/ 2256246 h 3089525"/>
              <a:gd name="connsiteX572" fmla="*/ 1502533 w 5851096"/>
              <a:gd name="connsiteY572" fmla="*/ 2256755 h 3089525"/>
              <a:gd name="connsiteX573" fmla="*/ 1484625 w 5851096"/>
              <a:gd name="connsiteY573" fmla="*/ 2255084 h 3089525"/>
              <a:gd name="connsiteX574" fmla="*/ 1384798 w 5851096"/>
              <a:gd name="connsiteY574" fmla="*/ 2245767 h 3089525"/>
              <a:gd name="connsiteX575" fmla="*/ 1367833 w 5851096"/>
              <a:gd name="connsiteY575" fmla="*/ 2244184 h 3089525"/>
              <a:gd name="connsiteX576" fmla="*/ 1367712 w 5851096"/>
              <a:gd name="connsiteY576" fmla="*/ 2243004 h 3089525"/>
              <a:gd name="connsiteX577" fmla="*/ 645718 w 5851096"/>
              <a:gd name="connsiteY577" fmla="*/ 1530527 h 3089525"/>
              <a:gd name="connsiteX578" fmla="*/ 645190 w 5851096"/>
              <a:gd name="connsiteY578" fmla="*/ 1530463 h 3089525"/>
              <a:gd name="connsiteX579" fmla="*/ 644626 w 5851096"/>
              <a:gd name="connsiteY579" fmla="*/ 1523599 h 3089525"/>
              <a:gd name="connsiteX580" fmla="*/ 636815 w 5851096"/>
              <a:gd name="connsiteY580" fmla="*/ 1428529 h 3089525"/>
              <a:gd name="connsiteX581" fmla="*/ 635382 w 5851096"/>
              <a:gd name="connsiteY581" fmla="*/ 1411078 h 3089525"/>
              <a:gd name="connsiteX582" fmla="*/ 0 w 5851096"/>
              <a:gd name="connsiteY582" fmla="*/ 120584 h 3089525"/>
              <a:gd name="connsiteX583" fmla="*/ 0 w 5851096"/>
              <a:gd name="connsiteY583" fmla="*/ 0 h 3089525"/>
              <a:gd name="connsiteX584" fmla="*/ 95071 w 5851096"/>
              <a:gd name="connsiteY584" fmla="*/ 0 h 3089525"/>
              <a:gd name="connsiteX585" fmla="*/ 23697 w 5851096"/>
              <a:gd name="connsiteY585" fmla="*/ 79433 h 3089525"/>
              <a:gd name="connsiteX586" fmla="*/ 0 w 5851096"/>
              <a:gd name="connsiteY586" fmla="*/ 459154 h 3089525"/>
              <a:gd name="connsiteX587" fmla="*/ 0 w 5851096"/>
              <a:gd name="connsiteY587" fmla="*/ 322913 h 3089525"/>
              <a:gd name="connsiteX588" fmla="*/ 85961 w 5851096"/>
              <a:gd name="connsiteY588" fmla="*/ 286715 h 3089525"/>
              <a:gd name="connsiteX589" fmla="*/ 364172 w 5851096"/>
              <a:gd name="connsiteY589" fmla="*/ 45955 h 3089525"/>
              <a:gd name="connsiteX590" fmla="*/ 387426 w 5851096"/>
              <a:gd name="connsiteY590" fmla="*/ 0 h 3089525"/>
              <a:gd name="connsiteX591" fmla="*/ 542918 w 5851096"/>
              <a:gd name="connsiteY591" fmla="*/ 0 h 3089525"/>
              <a:gd name="connsiteX592" fmla="*/ 488688 w 5851096"/>
              <a:gd name="connsiteY592" fmla="*/ 99096 h 3089525"/>
              <a:gd name="connsiteX593" fmla="*/ 13938 w 5851096"/>
              <a:gd name="connsiteY593" fmla="*/ 455878 h 3089525"/>
              <a:gd name="connsiteX594" fmla="*/ 0 w 5851096"/>
              <a:gd name="connsiteY594" fmla="*/ 1108862 h 3089525"/>
              <a:gd name="connsiteX595" fmla="*/ 0 w 5851096"/>
              <a:gd name="connsiteY595" fmla="*/ 893255 h 3089525"/>
              <a:gd name="connsiteX596" fmla="*/ 33376 w 5851096"/>
              <a:gd name="connsiteY596" fmla="*/ 945052 h 3089525"/>
              <a:gd name="connsiteX597" fmla="*/ 473320 w 5851096"/>
              <a:gd name="connsiteY597" fmla="*/ 1223782 h 3089525"/>
              <a:gd name="connsiteX598" fmla="*/ 9746 w 5851096"/>
              <a:gd name="connsiteY598" fmla="*/ 689563 h 3089525"/>
              <a:gd name="connsiteX599" fmla="*/ 0 w 5851096"/>
              <a:gd name="connsiteY599" fmla="*/ 686740 h 3089525"/>
              <a:gd name="connsiteX600" fmla="*/ 0 w 5851096"/>
              <a:gd name="connsiteY600" fmla="*/ 549764 h 3089525"/>
              <a:gd name="connsiteX601" fmla="*/ 27617 w 5851096"/>
              <a:gd name="connsiteY601" fmla="*/ 556541 h 3089525"/>
              <a:gd name="connsiteX602" fmla="*/ 612962 w 5851096"/>
              <a:gd name="connsiteY602" fmla="*/ 1241127 h 3089525"/>
              <a:gd name="connsiteX603" fmla="*/ 613492 w 5851096"/>
              <a:gd name="connsiteY603" fmla="*/ 1241192 h 3089525"/>
              <a:gd name="connsiteX604" fmla="*/ 614057 w 5851096"/>
              <a:gd name="connsiteY604" fmla="*/ 1248124 h 3089525"/>
              <a:gd name="connsiteX605" fmla="*/ 621865 w 5851096"/>
              <a:gd name="connsiteY605" fmla="*/ 1343926 h 3089525"/>
              <a:gd name="connsiteX606" fmla="*/ 623299 w 5851096"/>
              <a:gd name="connsiteY606" fmla="*/ 1361522 h 3089525"/>
              <a:gd name="connsiteX607" fmla="*/ 622679 w 5851096"/>
              <a:gd name="connsiteY607" fmla="*/ 1373376 h 3089525"/>
              <a:gd name="connsiteX608" fmla="*/ 622157 w 5851096"/>
              <a:gd name="connsiteY608" fmla="*/ 1373341 h 3089525"/>
              <a:gd name="connsiteX609" fmla="*/ 622129 w 5851096"/>
              <a:gd name="connsiteY609" fmla="*/ 1373854 h 3089525"/>
              <a:gd name="connsiteX610" fmla="*/ 604221 w 5851096"/>
              <a:gd name="connsiteY610" fmla="*/ 1372169 h 3089525"/>
              <a:gd name="connsiteX611" fmla="*/ 504394 w 5851096"/>
              <a:gd name="connsiteY611" fmla="*/ 1362780 h 3089525"/>
              <a:gd name="connsiteX612" fmla="*/ 487429 w 5851096"/>
              <a:gd name="connsiteY612" fmla="*/ 1361184 h 3089525"/>
              <a:gd name="connsiteX613" fmla="*/ 487308 w 5851096"/>
              <a:gd name="connsiteY613" fmla="*/ 1359994 h 3089525"/>
              <a:gd name="connsiteX614" fmla="*/ 5260 w 5851096"/>
              <a:gd name="connsiteY614" fmla="*/ 1114967 h 3089525"/>
              <a:gd name="connsiteX615" fmla="*/ 0 w 5851096"/>
              <a:gd name="connsiteY615" fmla="*/ 2216459 h 3089525"/>
              <a:gd name="connsiteX616" fmla="*/ 0 w 5851096"/>
              <a:gd name="connsiteY616" fmla="*/ 2080559 h 3089525"/>
              <a:gd name="connsiteX617" fmla="*/ 9744 w 5851096"/>
              <a:gd name="connsiteY617" fmla="*/ 2077760 h 3089525"/>
              <a:gd name="connsiteX618" fmla="*/ 473318 w 5851096"/>
              <a:gd name="connsiteY618" fmla="*/ 1547735 h 3089525"/>
              <a:gd name="connsiteX619" fmla="*/ 33374 w 5851096"/>
              <a:gd name="connsiteY619" fmla="*/ 1824276 h 3089525"/>
              <a:gd name="connsiteX620" fmla="*/ 0 w 5851096"/>
              <a:gd name="connsiteY620" fmla="*/ 1875663 h 3089525"/>
              <a:gd name="connsiteX621" fmla="*/ 0 w 5851096"/>
              <a:gd name="connsiteY621" fmla="*/ 1661750 h 3089525"/>
              <a:gd name="connsiteX622" fmla="*/ 5257 w 5851096"/>
              <a:gd name="connsiteY622" fmla="*/ 1655695 h 3089525"/>
              <a:gd name="connsiteX623" fmla="*/ 487305 w 5851096"/>
              <a:gd name="connsiteY623" fmla="*/ 1412593 h 3089525"/>
              <a:gd name="connsiteX624" fmla="*/ 487427 w 5851096"/>
              <a:gd name="connsiteY624" fmla="*/ 1411413 h 3089525"/>
              <a:gd name="connsiteX625" fmla="*/ 504388 w 5851096"/>
              <a:gd name="connsiteY625" fmla="*/ 1409831 h 3089525"/>
              <a:gd name="connsiteX626" fmla="*/ 604251 w 5851096"/>
              <a:gd name="connsiteY626" fmla="*/ 1400511 h 3089525"/>
              <a:gd name="connsiteX627" fmla="*/ 622127 w 5851096"/>
              <a:gd name="connsiteY627" fmla="*/ 1398843 h 3089525"/>
              <a:gd name="connsiteX628" fmla="*/ 622154 w 5851096"/>
              <a:gd name="connsiteY628" fmla="*/ 1399351 h 3089525"/>
              <a:gd name="connsiteX629" fmla="*/ 622675 w 5851096"/>
              <a:gd name="connsiteY629" fmla="*/ 1399317 h 3089525"/>
              <a:gd name="connsiteX630" fmla="*/ 623297 w 5851096"/>
              <a:gd name="connsiteY630" fmla="*/ 1411078 h 3089525"/>
              <a:gd name="connsiteX631" fmla="*/ 621863 w 5851096"/>
              <a:gd name="connsiteY631" fmla="*/ 1428529 h 3089525"/>
              <a:gd name="connsiteX632" fmla="*/ 614051 w 5851096"/>
              <a:gd name="connsiteY632" fmla="*/ 1523599 h 3089525"/>
              <a:gd name="connsiteX633" fmla="*/ 613488 w 5851096"/>
              <a:gd name="connsiteY633" fmla="*/ 1530463 h 3089525"/>
              <a:gd name="connsiteX634" fmla="*/ 612959 w 5851096"/>
              <a:gd name="connsiteY634" fmla="*/ 1530527 h 3089525"/>
              <a:gd name="connsiteX635" fmla="*/ 27613 w 5851096"/>
              <a:gd name="connsiteY635" fmla="*/ 2209736 h 3089525"/>
              <a:gd name="connsiteX636" fmla="*/ 0 w 5851096"/>
              <a:gd name="connsiteY636" fmla="*/ 2867081 h 3089525"/>
              <a:gd name="connsiteX637" fmla="*/ 0 w 5851096"/>
              <a:gd name="connsiteY637" fmla="*/ 2651475 h 3089525"/>
              <a:gd name="connsiteX638" fmla="*/ 33376 w 5851096"/>
              <a:gd name="connsiteY638" fmla="*/ 2703272 h 3089525"/>
              <a:gd name="connsiteX639" fmla="*/ 473320 w 5851096"/>
              <a:gd name="connsiteY639" fmla="*/ 2982001 h 3089525"/>
              <a:gd name="connsiteX640" fmla="*/ 9746 w 5851096"/>
              <a:gd name="connsiteY640" fmla="*/ 2447782 h 3089525"/>
              <a:gd name="connsiteX641" fmla="*/ 0 w 5851096"/>
              <a:gd name="connsiteY641" fmla="*/ 2444960 h 3089525"/>
              <a:gd name="connsiteX642" fmla="*/ 0 w 5851096"/>
              <a:gd name="connsiteY642" fmla="*/ 2307984 h 3089525"/>
              <a:gd name="connsiteX643" fmla="*/ 27617 w 5851096"/>
              <a:gd name="connsiteY643" fmla="*/ 2314760 h 3089525"/>
              <a:gd name="connsiteX644" fmla="*/ 612962 w 5851096"/>
              <a:gd name="connsiteY644" fmla="*/ 2999346 h 3089525"/>
              <a:gd name="connsiteX645" fmla="*/ 613492 w 5851096"/>
              <a:gd name="connsiteY645" fmla="*/ 2999411 h 3089525"/>
              <a:gd name="connsiteX646" fmla="*/ 614056 w 5851096"/>
              <a:gd name="connsiteY646" fmla="*/ 3006343 h 3089525"/>
              <a:gd name="connsiteX647" fmla="*/ 620836 w 5851096"/>
              <a:gd name="connsiteY647" fmla="*/ 3089525 h 3089525"/>
              <a:gd name="connsiteX648" fmla="*/ 370396 w 5851096"/>
              <a:gd name="connsiteY648" fmla="*/ 3089525 h 3089525"/>
              <a:gd name="connsiteX649" fmla="*/ 350661 w 5851096"/>
              <a:gd name="connsiteY649" fmla="*/ 3084682 h 3089525"/>
              <a:gd name="connsiteX650" fmla="*/ 5260 w 5851096"/>
              <a:gd name="connsiteY650" fmla="*/ 2873187 h 3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Lst>
            <a:rect l="l" t="t" r="r" b="b"/>
            <a:pathLst>
              <a:path w="5851096" h="3089525">
                <a:moveTo>
                  <a:pt x="5215514" y="659222"/>
                </a:moveTo>
                <a:cubicBezTo>
                  <a:pt x="5271247" y="939930"/>
                  <a:pt x="5495997" y="1162499"/>
                  <a:pt x="5783878" y="1223782"/>
                </a:cubicBezTo>
                <a:cubicBezTo>
                  <a:pt x="5728146" y="943074"/>
                  <a:pt x="5503395" y="720505"/>
                  <a:pt x="5215514" y="659222"/>
                </a:cubicBezTo>
                <a:close/>
                <a:moveTo>
                  <a:pt x="5215514" y="2417442"/>
                </a:moveTo>
                <a:cubicBezTo>
                  <a:pt x="5271247" y="2698150"/>
                  <a:pt x="5495997" y="2920718"/>
                  <a:pt x="5783878" y="2982001"/>
                </a:cubicBezTo>
                <a:cubicBezTo>
                  <a:pt x="5728146" y="2701294"/>
                  <a:pt x="5503395" y="2478725"/>
                  <a:pt x="5215514" y="2417442"/>
                </a:cubicBezTo>
                <a:close/>
                <a:moveTo>
                  <a:pt x="5215512" y="2107862"/>
                </a:moveTo>
                <a:cubicBezTo>
                  <a:pt x="5503392" y="2047060"/>
                  <a:pt x="5728143" y="1826239"/>
                  <a:pt x="5783876" y="1547735"/>
                </a:cubicBezTo>
                <a:cubicBezTo>
                  <a:pt x="5495995" y="1608537"/>
                  <a:pt x="5271244" y="1829358"/>
                  <a:pt x="5215512" y="2107862"/>
                </a:cubicBezTo>
                <a:close/>
                <a:moveTo>
                  <a:pt x="5065535" y="521483"/>
                </a:moveTo>
                <a:lnTo>
                  <a:pt x="5066157" y="509629"/>
                </a:lnTo>
                <a:lnTo>
                  <a:pt x="5066678" y="509663"/>
                </a:lnTo>
                <a:lnTo>
                  <a:pt x="5066705" y="509151"/>
                </a:lnTo>
                <a:lnTo>
                  <a:pt x="5084580" y="510833"/>
                </a:lnTo>
                <a:cubicBezTo>
                  <a:pt x="5118460" y="511379"/>
                  <a:pt x="5151823" y="514468"/>
                  <a:pt x="5184444" y="520226"/>
                </a:cubicBezTo>
                <a:cubicBezTo>
                  <a:pt x="5190277" y="519792"/>
                  <a:pt x="5195851" y="520774"/>
                  <a:pt x="5201405" y="521820"/>
                </a:cubicBezTo>
                <a:lnTo>
                  <a:pt x="5201527" y="523010"/>
                </a:lnTo>
                <a:cubicBezTo>
                  <a:pt x="5483077" y="569171"/>
                  <a:pt x="5718838" y="744362"/>
                  <a:pt x="5841311" y="983324"/>
                </a:cubicBezTo>
                <a:lnTo>
                  <a:pt x="5851096" y="1006985"/>
                </a:lnTo>
                <a:lnTo>
                  <a:pt x="5851096" y="1366179"/>
                </a:lnTo>
                <a:lnTo>
                  <a:pt x="5814952" y="1362779"/>
                </a:lnTo>
                <a:cubicBezTo>
                  <a:pt x="5809118" y="1363214"/>
                  <a:pt x="5803543" y="1362231"/>
                  <a:pt x="5797987" y="1361184"/>
                </a:cubicBezTo>
                <a:lnTo>
                  <a:pt x="5797866" y="1359994"/>
                </a:lnTo>
                <a:cubicBezTo>
                  <a:pt x="5422466" y="1298446"/>
                  <a:pt x="5128467" y="1007510"/>
                  <a:pt x="5075873" y="641878"/>
                </a:cubicBezTo>
                <a:cubicBezTo>
                  <a:pt x="5075697" y="641823"/>
                  <a:pt x="5075522" y="641817"/>
                  <a:pt x="5075344" y="641812"/>
                </a:cubicBezTo>
                <a:lnTo>
                  <a:pt x="5074781" y="634895"/>
                </a:lnTo>
                <a:cubicBezTo>
                  <a:pt x="5069489" y="603550"/>
                  <a:pt x="5066925" y="571542"/>
                  <a:pt x="5066970" y="539073"/>
                </a:cubicBezTo>
                <a:cubicBezTo>
                  <a:pt x="5065597" y="533241"/>
                  <a:pt x="5065535" y="527369"/>
                  <a:pt x="5065535" y="521483"/>
                </a:cubicBezTo>
                <a:close/>
                <a:moveTo>
                  <a:pt x="5065535" y="2279702"/>
                </a:moveTo>
                <a:lnTo>
                  <a:pt x="5066157" y="2267848"/>
                </a:lnTo>
                <a:lnTo>
                  <a:pt x="5066678" y="2267882"/>
                </a:lnTo>
                <a:lnTo>
                  <a:pt x="5066705" y="2267371"/>
                </a:lnTo>
                <a:lnTo>
                  <a:pt x="5084580" y="2269052"/>
                </a:lnTo>
                <a:cubicBezTo>
                  <a:pt x="5118460" y="2269598"/>
                  <a:pt x="5151823" y="2272687"/>
                  <a:pt x="5184444" y="2278445"/>
                </a:cubicBezTo>
                <a:cubicBezTo>
                  <a:pt x="5190277" y="2278011"/>
                  <a:pt x="5195851" y="2278993"/>
                  <a:pt x="5201405" y="2280040"/>
                </a:cubicBezTo>
                <a:lnTo>
                  <a:pt x="5201527" y="2281230"/>
                </a:lnTo>
                <a:cubicBezTo>
                  <a:pt x="5483077" y="2327390"/>
                  <a:pt x="5718838" y="2502582"/>
                  <a:pt x="5841311" y="2741544"/>
                </a:cubicBezTo>
                <a:lnTo>
                  <a:pt x="5851096" y="2765204"/>
                </a:lnTo>
                <a:lnTo>
                  <a:pt x="5851096" y="3089525"/>
                </a:lnTo>
                <a:lnTo>
                  <a:pt x="5680952" y="3089525"/>
                </a:lnTo>
                <a:lnTo>
                  <a:pt x="5661219" y="3084683"/>
                </a:lnTo>
                <a:cubicBezTo>
                  <a:pt x="5352738" y="2982764"/>
                  <a:pt x="5121893" y="2720025"/>
                  <a:pt x="5075873" y="2400097"/>
                </a:cubicBezTo>
                <a:cubicBezTo>
                  <a:pt x="5075697" y="2400042"/>
                  <a:pt x="5075522" y="2400037"/>
                  <a:pt x="5075344" y="2400032"/>
                </a:cubicBezTo>
                <a:lnTo>
                  <a:pt x="5074781" y="2393114"/>
                </a:lnTo>
                <a:cubicBezTo>
                  <a:pt x="5069489" y="2361770"/>
                  <a:pt x="5066925" y="2329761"/>
                  <a:pt x="5066970" y="2297292"/>
                </a:cubicBezTo>
                <a:cubicBezTo>
                  <a:pt x="5065597" y="2291461"/>
                  <a:pt x="5065535" y="2285589"/>
                  <a:pt x="5065535" y="2279702"/>
                </a:cubicBezTo>
                <a:close/>
                <a:moveTo>
                  <a:pt x="5065533" y="486299"/>
                </a:moveTo>
                <a:cubicBezTo>
                  <a:pt x="5065533" y="480458"/>
                  <a:pt x="5065595" y="474631"/>
                  <a:pt x="5066968" y="468842"/>
                </a:cubicBezTo>
                <a:cubicBezTo>
                  <a:pt x="5066923" y="436636"/>
                  <a:pt x="5069486" y="404884"/>
                  <a:pt x="5074776" y="373792"/>
                </a:cubicBezTo>
                <a:lnTo>
                  <a:pt x="5075341" y="366915"/>
                </a:lnTo>
                <a:cubicBezTo>
                  <a:pt x="5075518" y="366910"/>
                  <a:pt x="5075694" y="366905"/>
                  <a:pt x="5075869" y="366850"/>
                </a:cubicBezTo>
                <a:cubicBezTo>
                  <a:pt x="5089628" y="271960"/>
                  <a:pt x="5119903" y="182140"/>
                  <a:pt x="5163966" y="100280"/>
                </a:cubicBezTo>
                <a:lnTo>
                  <a:pt x="5229488" y="0"/>
                </a:lnTo>
                <a:lnTo>
                  <a:pt x="5405629" y="0"/>
                </a:lnTo>
                <a:lnTo>
                  <a:pt x="5334254" y="79433"/>
                </a:lnTo>
                <a:cubicBezTo>
                  <a:pt x="5276439" y="159050"/>
                  <a:pt x="5235311" y="250706"/>
                  <a:pt x="5215512" y="349642"/>
                </a:cubicBezTo>
                <a:cubicBezTo>
                  <a:pt x="5406992" y="309201"/>
                  <a:pt x="5570544" y="197965"/>
                  <a:pt x="5674730" y="45955"/>
                </a:cubicBezTo>
                <a:lnTo>
                  <a:pt x="5697983" y="0"/>
                </a:lnTo>
                <a:lnTo>
                  <a:pt x="5851096" y="0"/>
                </a:lnTo>
                <a:lnTo>
                  <a:pt x="5851096" y="4349"/>
                </a:lnTo>
                <a:lnTo>
                  <a:pt x="5799246" y="99096"/>
                </a:lnTo>
                <a:cubicBezTo>
                  <a:pt x="5669765" y="299632"/>
                  <a:pt x="5454064" y="443705"/>
                  <a:pt x="5201524" y="484784"/>
                </a:cubicBezTo>
                <a:lnTo>
                  <a:pt x="5201403" y="485964"/>
                </a:lnTo>
                <a:cubicBezTo>
                  <a:pt x="5195847" y="487004"/>
                  <a:pt x="5190272" y="487979"/>
                  <a:pt x="5184438" y="487548"/>
                </a:cubicBezTo>
                <a:cubicBezTo>
                  <a:pt x="5151829" y="493257"/>
                  <a:pt x="5118478" y="496322"/>
                  <a:pt x="5084610" y="496864"/>
                </a:cubicBezTo>
                <a:lnTo>
                  <a:pt x="5066703" y="498535"/>
                </a:lnTo>
                <a:lnTo>
                  <a:pt x="5066676" y="498027"/>
                </a:lnTo>
                <a:lnTo>
                  <a:pt x="5066154" y="498061"/>
                </a:lnTo>
                <a:cubicBezTo>
                  <a:pt x="5065562" y="494151"/>
                  <a:pt x="5065533" y="490228"/>
                  <a:pt x="5065533" y="486299"/>
                </a:cubicBezTo>
                <a:close/>
                <a:moveTo>
                  <a:pt x="5065533" y="2244520"/>
                </a:moveTo>
                <a:cubicBezTo>
                  <a:pt x="5065533" y="2238678"/>
                  <a:pt x="5065595" y="2232850"/>
                  <a:pt x="5066968" y="2227062"/>
                </a:cubicBezTo>
                <a:cubicBezTo>
                  <a:pt x="5066923" y="2194855"/>
                  <a:pt x="5069486" y="2163105"/>
                  <a:pt x="5074776" y="2132012"/>
                </a:cubicBezTo>
                <a:lnTo>
                  <a:pt x="5075341" y="2125135"/>
                </a:lnTo>
                <a:cubicBezTo>
                  <a:pt x="5075518" y="2125130"/>
                  <a:pt x="5075694" y="2125125"/>
                  <a:pt x="5075869" y="2125070"/>
                </a:cubicBezTo>
                <a:cubicBezTo>
                  <a:pt x="5128465" y="1762307"/>
                  <a:pt x="5422464" y="1473657"/>
                  <a:pt x="5797863" y="1412593"/>
                </a:cubicBezTo>
                <a:lnTo>
                  <a:pt x="5797985" y="1411413"/>
                </a:lnTo>
                <a:cubicBezTo>
                  <a:pt x="5803539" y="1410374"/>
                  <a:pt x="5809112" y="1409399"/>
                  <a:pt x="5814946" y="1409830"/>
                </a:cubicBezTo>
                <a:lnTo>
                  <a:pt x="5851096" y="1406457"/>
                </a:lnTo>
                <a:lnTo>
                  <a:pt x="5851096" y="1762823"/>
                </a:lnTo>
                <a:lnTo>
                  <a:pt x="5841309" y="1786304"/>
                </a:lnTo>
                <a:cubicBezTo>
                  <a:pt x="5718836" y="2023390"/>
                  <a:pt x="5483074" y="2197206"/>
                  <a:pt x="5201524" y="2243004"/>
                </a:cubicBezTo>
                <a:lnTo>
                  <a:pt x="5201403" y="2244184"/>
                </a:lnTo>
                <a:cubicBezTo>
                  <a:pt x="5195847" y="2245223"/>
                  <a:pt x="5190272" y="2246198"/>
                  <a:pt x="5184438" y="2245767"/>
                </a:cubicBezTo>
                <a:cubicBezTo>
                  <a:pt x="5151829" y="2251477"/>
                  <a:pt x="5118478" y="2254542"/>
                  <a:pt x="5084610" y="2255084"/>
                </a:cubicBezTo>
                <a:lnTo>
                  <a:pt x="5066703" y="2256755"/>
                </a:lnTo>
                <a:lnTo>
                  <a:pt x="5066676" y="2256246"/>
                </a:lnTo>
                <a:lnTo>
                  <a:pt x="5066154" y="2256280"/>
                </a:lnTo>
                <a:cubicBezTo>
                  <a:pt x="5065562" y="2252372"/>
                  <a:pt x="5065533" y="2248449"/>
                  <a:pt x="5065533" y="2244520"/>
                </a:cubicBezTo>
                <a:close/>
                <a:moveTo>
                  <a:pt x="4325732" y="1223782"/>
                </a:moveTo>
                <a:cubicBezTo>
                  <a:pt x="4613612" y="1162499"/>
                  <a:pt x="4838363" y="939930"/>
                  <a:pt x="4894096" y="659222"/>
                </a:cubicBezTo>
                <a:cubicBezTo>
                  <a:pt x="4606215" y="720505"/>
                  <a:pt x="4381464" y="943074"/>
                  <a:pt x="4325732" y="1223782"/>
                </a:cubicBezTo>
                <a:close/>
                <a:moveTo>
                  <a:pt x="4325732" y="1547735"/>
                </a:moveTo>
                <a:cubicBezTo>
                  <a:pt x="4381465" y="1826239"/>
                  <a:pt x="4606215" y="2047060"/>
                  <a:pt x="4894096" y="2107862"/>
                </a:cubicBezTo>
                <a:cubicBezTo>
                  <a:pt x="4838364" y="1829358"/>
                  <a:pt x="4613612" y="1608537"/>
                  <a:pt x="4325732" y="1547735"/>
                </a:cubicBezTo>
                <a:close/>
                <a:moveTo>
                  <a:pt x="4325732" y="2982001"/>
                </a:moveTo>
                <a:cubicBezTo>
                  <a:pt x="4613612" y="2920718"/>
                  <a:pt x="4838363" y="2698150"/>
                  <a:pt x="4894096" y="2417442"/>
                </a:cubicBezTo>
                <a:cubicBezTo>
                  <a:pt x="4606215" y="2478725"/>
                  <a:pt x="4381464" y="2701294"/>
                  <a:pt x="4325732" y="2982001"/>
                </a:cubicBezTo>
                <a:close/>
                <a:moveTo>
                  <a:pt x="4256134" y="0"/>
                </a:moveTo>
                <a:lnTo>
                  <a:pt x="4411625" y="0"/>
                </a:lnTo>
                <a:lnTo>
                  <a:pt x="4434878" y="45955"/>
                </a:lnTo>
                <a:cubicBezTo>
                  <a:pt x="4539065" y="197965"/>
                  <a:pt x="4702616" y="309201"/>
                  <a:pt x="4894096" y="349642"/>
                </a:cubicBezTo>
                <a:cubicBezTo>
                  <a:pt x="4874298" y="250706"/>
                  <a:pt x="4833170" y="159050"/>
                  <a:pt x="4775353" y="79433"/>
                </a:cubicBezTo>
                <a:lnTo>
                  <a:pt x="4703980" y="0"/>
                </a:lnTo>
                <a:lnTo>
                  <a:pt x="4880119" y="0"/>
                </a:lnTo>
                <a:lnTo>
                  <a:pt x="4945641" y="100280"/>
                </a:lnTo>
                <a:cubicBezTo>
                  <a:pt x="4989705" y="182140"/>
                  <a:pt x="5019980" y="271960"/>
                  <a:pt x="5033738" y="366850"/>
                </a:cubicBezTo>
                <a:cubicBezTo>
                  <a:pt x="5033914" y="366905"/>
                  <a:pt x="5034090" y="366910"/>
                  <a:pt x="5034267" y="366915"/>
                </a:cubicBezTo>
                <a:lnTo>
                  <a:pt x="5034832" y="373792"/>
                </a:lnTo>
                <a:cubicBezTo>
                  <a:pt x="5040122" y="404884"/>
                  <a:pt x="5042685" y="436636"/>
                  <a:pt x="5042640" y="468842"/>
                </a:cubicBezTo>
                <a:cubicBezTo>
                  <a:pt x="5044013" y="474631"/>
                  <a:pt x="5044074" y="480458"/>
                  <a:pt x="5044074" y="486299"/>
                </a:cubicBezTo>
                <a:cubicBezTo>
                  <a:pt x="5044074" y="490228"/>
                  <a:pt x="5044046" y="494151"/>
                  <a:pt x="5043454" y="498061"/>
                </a:cubicBezTo>
                <a:lnTo>
                  <a:pt x="5042932" y="498027"/>
                </a:lnTo>
                <a:lnTo>
                  <a:pt x="5042905" y="498535"/>
                </a:lnTo>
                <a:lnTo>
                  <a:pt x="5024997" y="496864"/>
                </a:lnTo>
                <a:cubicBezTo>
                  <a:pt x="4991129" y="496322"/>
                  <a:pt x="4957779" y="493257"/>
                  <a:pt x="4925170" y="487548"/>
                </a:cubicBezTo>
                <a:cubicBezTo>
                  <a:pt x="4919336" y="487979"/>
                  <a:pt x="4913761" y="487004"/>
                  <a:pt x="4908205" y="485964"/>
                </a:cubicBezTo>
                <a:lnTo>
                  <a:pt x="4908084" y="484784"/>
                </a:lnTo>
                <a:cubicBezTo>
                  <a:pt x="4655545" y="443705"/>
                  <a:pt x="4439844" y="299632"/>
                  <a:pt x="4310363" y="99096"/>
                </a:cubicBezTo>
                <a:close/>
                <a:moveTo>
                  <a:pt x="4178216" y="3089525"/>
                </a:moveTo>
                <a:lnTo>
                  <a:pt x="4184996" y="3006343"/>
                </a:lnTo>
                <a:lnTo>
                  <a:pt x="4185561" y="2999411"/>
                </a:lnTo>
                <a:cubicBezTo>
                  <a:pt x="4185737" y="2999406"/>
                  <a:pt x="4185914" y="2999401"/>
                  <a:pt x="4186090" y="2999346"/>
                </a:cubicBezTo>
                <a:cubicBezTo>
                  <a:pt x="4238685" y="2633713"/>
                  <a:pt x="4532684" y="2342777"/>
                  <a:pt x="4908083" y="2281230"/>
                </a:cubicBezTo>
                <a:lnTo>
                  <a:pt x="4908205" y="2280040"/>
                </a:lnTo>
                <a:cubicBezTo>
                  <a:pt x="4913759" y="2278993"/>
                  <a:pt x="4919332" y="2278011"/>
                  <a:pt x="4925166" y="2278445"/>
                </a:cubicBezTo>
                <a:cubicBezTo>
                  <a:pt x="4957787" y="2272687"/>
                  <a:pt x="4991150" y="2269598"/>
                  <a:pt x="5025030" y="2269052"/>
                </a:cubicBezTo>
                <a:lnTo>
                  <a:pt x="5042905" y="2267371"/>
                </a:lnTo>
                <a:lnTo>
                  <a:pt x="5042932" y="2267882"/>
                </a:lnTo>
                <a:lnTo>
                  <a:pt x="5043453" y="2267848"/>
                </a:lnTo>
                <a:lnTo>
                  <a:pt x="5044074" y="2279702"/>
                </a:lnTo>
                <a:cubicBezTo>
                  <a:pt x="5044074" y="2285589"/>
                  <a:pt x="5044013" y="2291461"/>
                  <a:pt x="5042640" y="2297292"/>
                </a:cubicBezTo>
                <a:cubicBezTo>
                  <a:pt x="5042685" y="2329761"/>
                  <a:pt x="5040121" y="2361770"/>
                  <a:pt x="5034829" y="2393114"/>
                </a:cubicBezTo>
                <a:lnTo>
                  <a:pt x="5034266" y="2400032"/>
                </a:lnTo>
                <a:cubicBezTo>
                  <a:pt x="5034088" y="2400037"/>
                  <a:pt x="5033912" y="2400042"/>
                  <a:pt x="5033737" y="2400097"/>
                </a:cubicBezTo>
                <a:cubicBezTo>
                  <a:pt x="4987717" y="2720025"/>
                  <a:pt x="4756872" y="2982764"/>
                  <a:pt x="4448391" y="3084683"/>
                </a:cubicBezTo>
                <a:lnTo>
                  <a:pt x="4428658" y="3089525"/>
                </a:lnTo>
                <a:close/>
                <a:moveTo>
                  <a:pt x="4175753" y="1361522"/>
                </a:moveTo>
                <a:cubicBezTo>
                  <a:pt x="4175753" y="1355634"/>
                  <a:pt x="4175815" y="1349760"/>
                  <a:pt x="4177187" y="1343926"/>
                </a:cubicBezTo>
                <a:cubicBezTo>
                  <a:pt x="4177144" y="1311465"/>
                  <a:pt x="4179705" y="1279462"/>
                  <a:pt x="4184996" y="1248124"/>
                </a:cubicBezTo>
                <a:lnTo>
                  <a:pt x="4185561" y="1241192"/>
                </a:lnTo>
                <a:cubicBezTo>
                  <a:pt x="4185737" y="1241187"/>
                  <a:pt x="4185914" y="1241182"/>
                  <a:pt x="4186090" y="1241127"/>
                </a:cubicBezTo>
                <a:cubicBezTo>
                  <a:pt x="4238685" y="875493"/>
                  <a:pt x="4532684" y="584557"/>
                  <a:pt x="4908083" y="523010"/>
                </a:cubicBezTo>
                <a:lnTo>
                  <a:pt x="4908205" y="521820"/>
                </a:lnTo>
                <a:cubicBezTo>
                  <a:pt x="4913759" y="520774"/>
                  <a:pt x="4919332" y="519792"/>
                  <a:pt x="4925166" y="520226"/>
                </a:cubicBezTo>
                <a:cubicBezTo>
                  <a:pt x="4957787" y="514468"/>
                  <a:pt x="4991150" y="511379"/>
                  <a:pt x="5025030" y="510833"/>
                </a:cubicBezTo>
                <a:lnTo>
                  <a:pt x="5042905" y="509151"/>
                </a:lnTo>
                <a:lnTo>
                  <a:pt x="5042932" y="509663"/>
                </a:lnTo>
                <a:lnTo>
                  <a:pt x="5043453" y="509629"/>
                </a:lnTo>
                <a:lnTo>
                  <a:pt x="5044074" y="521483"/>
                </a:lnTo>
                <a:cubicBezTo>
                  <a:pt x="5044074" y="527369"/>
                  <a:pt x="5044013" y="533241"/>
                  <a:pt x="5042640" y="539073"/>
                </a:cubicBezTo>
                <a:cubicBezTo>
                  <a:pt x="5042685" y="571542"/>
                  <a:pt x="5040121" y="603550"/>
                  <a:pt x="5034829" y="634895"/>
                </a:cubicBezTo>
                <a:lnTo>
                  <a:pt x="5034266" y="641812"/>
                </a:lnTo>
                <a:cubicBezTo>
                  <a:pt x="5034088" y="641817"/>
                  <a:pt x="5033912" y="641823"/>
                  <a:pt x="5033737" y="641878"/>
                </a:cubicBezTo>
                <a:cubicBezTo>
                  <a:pt x="4981143" y="1007510"/>
                  <a:pt x="4687144" y="1298446"/>
                  <a:pt x="4311744" y="1359994"/>
                </a:cubicBezTo>
                <a:lnTo>
                  <a:pt x="4311623" y="1361184"/>
                </a:lnTo>
                <a:cubicBezTo>
                  <a:pt x="4306067" y="1362231"/>
                  <a:pt x="4300492" y="1363214"/>
                  <a:pt x="4294658" y="1362780"/>
                </a:cubicBezTo>
                <a:cubicBezTo>
                  <a:pt x="4262048" y="1368535"/>
                  <a:pt x="4228698" y="1371623"/>
                  <a:pt x="4194831" y="1372169"/>
                </a:cubicBezTo>
                <a:lnTo>
                  <a:pt x="4176923" y="1373854"/>
                </a:lnTo>
                <a:lnTo>
                  <a:pt x="4176896" y="1373341"/>
                </a:lnTo>
                <a:lnTo>
                  <a:pt x="4176374" y="1373376"/>
                </a:lnTo>
                <a:cubicBezTo>
                  <a:pt x="4175781" y="1369436"/>
                  <a:pt x="4175753" y="1365482"/>
                  <a:pt x="4175753" y="1361522"/>
                </a:cubicBezTo>
                <a:close/>
                <a:moveTo>
                  <a:pt x="4175753" y="1411078"/>
                </a:moveTo>
                <a:lnTo>
                  <a:pt x="4176375" y="1399317"/>
                </a:lnTo>
                <a:lnTo>
                  <a:pt x="4176896" y="1399351"/>
                </a:lnTo>
                <a:lnTo>
                  <a:pt x="4176923" y="1398843"/>
                </a:lnTo>
                <a:lnTo>
                  <a:pt x="4194799" y="1400511"/>
                </a:lnTo>
                <a:cubicBezTo>
                  <a:pt x="4228677" y="1401053"/>
                  <a:pt x="4262041" y="1404118"/>
                  <a:pt x="4294662" y="1409831"/>
                </a:cubicBezTo>
                <a:cubicBezTo>
                  <a:pt x="4300495" y="1409399"/>
                  <a:pt x="4306069" y="1410375"/>
                  <a:pt x="4311623" y="1411413"/>
                </a:cubicBezTo>
                <a:lnTo>
                  <a:pt x="4311745" y="1412593"/>
                </a:lnTo>
                <a:cubicBezTo>
                  <a:pt x="4687144" y="1473657"/>
                  <a:pt x="4981143" y="1762307"/>
                  <a:pt x="5033738" y="2125070"/>
                </a:cubicBezTo>
                <a:cubicBezTo>
                  <a:pt x="5033914" y="2125125"/>
                  <a:pt x="5034090" y="2125130"/>
                  <a:pt x="5034267" y="2125135"/>
                </a:cubicBezTo>
                <a:lnTo>
                  <a:pt x="5034832" y="2132012"/>
                </a:lnTo>
                <a:cubicBezTo>
                  <a:pt x="5040122" y="2163105"/>
                  <a:pt x="5042685" y="2194855"/>
                  <a:pt x="5042640" y="2227062"/>
                </a:cubicBezTo>
                <a:cubicBezTo>
                  <a:pt x="5044013" y="2232850"/>
                  <a:pt x="5044074" y="2238678"/>
                  <a:pt x="5044074" y="2244520"/>
                </a:cubicBezTo>
                <a:cubicBezTo>
                  <a:pt x="5044074" y="2248449"/>
                  <a:pt x="5044046" y="2252372"/>
                  <a:pt x="5043454" y="2256280"/>
                </a:cubicBezTo>
                <a:lnTo>
                  <a:pt x="5042932" y="2256246"/>
                </a:lnTo>
                <a:lnTo>
                  <a:pt x="5042905" y="2256755"/>
                </a:lnTo>
                <a:lnTo>
                  <a:pt x="5024997" y="2255084"/>
                </a:lnTo>
                <a:cubicBezTo>
                  <a:pt x="4991129" y="2254542"/>
                  <a:pt x="4957779" y="2251477"/>
                  <a:pt x="4925170" y="2245767"/>
                </a:cubicBezTo>
                <a:cubicBezTo>
                  <a:pt x="4919336" y="2246198"/>
                  <a:pt x="4913761" y="2245223"/>
                  <a:pt x="4908205" y="2244184"/>
                </a:cubicBezTo>
                <a:lnTo>
                  <a:pt x="4908084" y="2243004"/>
                </a:lnTo>
                <a:cubicBezTo>
                  <a:pt x="4532684" y="2181939"/>
                  <a:pt x="4238685" y="1893288"/>
                  <a:pt x="4186091" y="1530527"/>
                </a:cubicBezTo>
                <a:cubicBezTo>
                  <a:pt x="4185915" y="1530472"/>
                  <a:pt x="4185739" y="1530468"/>
                  <a:pt x="4185562" y="1530463"/>
                </a:cubicBezTo>
                <a:lnTo>
                  <a:pt x="4184999" y="1523599"/>
                </a:lnTo>
                <a:cubicBezTo>
                  <a:pt x="4179707" y="1492501"/>
                  <a:pt x="4177144" y="1460743"/>
                  <a:pt x="4177187" y="1428529"/>
                </a:cubicBezTo>
                <a:cubicBezTo>
                  <a:pt x="4175815" y="1422743"/>
                  <a:pt x="4175753" y="1416918"/>
                  <a:pt x="4175753" y="1411078"/>
                </a:cubicBezTo>
                <a:close/>
                <a:moveTo>
                  <a:pt x="3445328" y="659222"/>
                </a:moveTo>
                <a:cubicBezTo>
                  <a:pt x="3501061" y="939930"/>
                  <a:pt x="3725812" y="1162499"/>
                  <a:pt x="4013692" y="1223782"/>
                </a:cubicBezTo>
                <a:cubicBezTo>
                  <a:pt x="3957960" y="943074"/>
                  <a:pt x="3733209" y="720505"/>
                  <a:pt x="3445328" y="659222"/>
                </a:cubicBezTo>
                <a:close/>
                <a:moveTo>
                  <a:pt x="3445328" y="2417442"/>
                </a:moveTo>
                <a:cubicBezTo>
                  <a:pt x="3501061" y="2698150"/>
                  <a:pt x="3725812" y="2920718"/>
                  <a:pt x="4013692" y="2982001"/>
                </a:cubicBezTo>
                <a:cubicBezTo>
                  <a:pt x="3957960" y="2701294"/>
                  <a:pt x="3733209" y="2478725"/>
                  <a:pt x="3445328" y="2417442"/>
                </a:cubicBezTo>
                <a:close/>
                <a:moveTo>
                  <a:pt x="3445326" y="2107862"/>
                </a:moveTo>
                <a:cubicBezTo>
                  <a:pt x="3733207" y="2047060"/>
                  <a:pt x="3957957" y="1826239"/>
                  <a:pt x="4013690" y="1547735"/>
                </a:cubicBezTo>
                <a:cubicBezTo>
                  <a:pt x="3725809" y="1608537"/>
                  <a:pt x="3501058" y="1829358"/>
                  <a:pt x="3445326" y="2107862"/>
                </a:cubicBezTo>
                <a:close/>
                <a:moveTo>
                  <a:pt x="3295350" y="521483"/>
                </a:moveTo>
                <a:lnTo>
                  <a:pt x="3295971" y="509629"/>
                </a:lnTo>
                <a:lnTo>
                  <a:pt x="3296492" y="509663"/>
                </a:lnTo>
                <a:lnTo>
                  <a:pt x="3296519" y="509151"/>
                </a:lnTo>
                <a:lnTo>
                  <a:pt x="3314395" y="510833"/>
                </a:lnTo>
                <a:cubicBezTo>
                  <a:pt x="3348274" y="511379"/>
                  <a:pt x="3381637" y="514468"/>
                  <a:pt x="3414258" y="520226"/>
                </a:cubicBezTo>
                <a:cubicBezTo>
                  <a:pt x="3420092" y="519792"/>
                  <a:pt x="3425665" y="520774"/>
                  <a:pt x="3431219" y="521820"/>
                </a:cubicBezTo>
                <a:lnTo>
                  <a:pt x="3431341" y="523010"/>
                </a:lnTo>
                <a:cubicBezTo>
                  <a:pt x="3806740" y="584557"/>
                  <a:pt x="4100739" y="875493"/>
                  <a:pt x="4153335" y="1241127"/>
                </a:cubicBezTo>
                <a:cubicBezTo>
                  <a:pt x="4153510" y="1241182"/>
                  <a:pt x="4153688" y="1241187"/>
                  <a:pt x="4153863" y="1241192"/>
                </a:cubicBezTo>
                <a:lnTo>
                  <a:pt x="4154429" y="1248124"/>
                </a:lnTo>
                <a:cubicBezTo>
                  <a:pt x="4159718" y="1279462"/>
                  <a:pt x="4162281" y="1311465"/>
                  <a:pt x="4162237" y="1343926"/>
                </a:cubicBezTo>
                <a:cubicBezTo>
                  <a:pt x="4163610" y="1349760"/>
                  <a:pt x="4163671" y="1355634"/>
                  <a:pt x="4163671" y="1361522"/>
                </a:cubicBezTo>
                <a:cubicBezTo>
                  <a:pt x="4163671" y="1365482"/>
                  <a:pt x="4163642" y="1369436"/>
                  <a:pt x="4163050" y="1373376"/>
                </a:cubicBezTo>
                <a:lnTo>
                  <a:pt x="4162528" y="1373341"/>
                </a:lnTo>
                <a:lnTo>
                  <a:pt x="4162501" y="1373854"/>
                </a:lnTo>
                <a:lnTo>
                  <a:pt x="4144594" y="1372169"/>
                </a:lnTo>
                <a:cubicBezTo>
                  <a:pt x="4110727" y="1371623"/>
                  <a:pt x="4077375" y="1368535"/>
                  <a:pt x="4044766" y="1362780"/>
                </a:cubicBezTo>
                <a:cubicBezTo>
                  <a:pt x="4038932" y="1363214"/>
                  <a:pt x="4033357" y="1362231"/>
                  <a:pt x="4027802" y="1361184"/>
                </a:cubicBezTo>
                <a:lnTo>
                  <a:pt x="4027681" y="1359994"/>
                </a:lnTo>
                <a:cubicBezTo>
                  <a:pt x="3652280" y="1298446"/>
                  <a:pt x="3358281" y="1007510"/>
                  <a:pt x="3305687" y="641878"/>
                </a:cubicBezTo>
                <a:cubicBezTo>
                  <a:pt x="3305511" y="641823"/>
                  <a:pt x="3305336" y="641818"/>
                  <a:pt x="3305158" y="641812"/>
                </a:cubicBezTo>
                <a:lnTo>
                  <a:pt x="3304595" y="634895"/>
                </a:lnTo>
                <a:cubicBezTo>
                  <a:pt x="3299303" y="603550"/>
                  <a:pt x="3296740" y="571542"/>
                  <a:pt x="3296784" y="539073"/>
                </a:cubicBezTo>
                <a:cubicBezTo>
                  <a:pt x="3295411" y="533241"/>
                  <a:pt x="3295350" y="527369"/>
                  <a:pt x="3295350" y="521483"/>
                </a:cubicBezTo>
                <a:close/>
                <a:moveTo>
                  <a:pt x="3295350" y="2279702"/>
                </a:moveTo>
                <a:lnTo>
                  <a:pt x="3295971" y="2267848"/>
                </a:lnTo>
                <a:lnTo>
                  <a:pt x="3296492" y="2267882"/>
                </a:lnTo>
                <a:lnTo>
                  <a:pt x="3296519" y="2267371"/>
                </a:lnTo>
                <a:lnTo>
                  <a:pt x="3314395" y="2269052"/>
                </a:lnTo>
                <a:cubicBezTo>
                  <a:pt x="3348274" y="2269598"/>
                  <a:pt x="3381637" y="2272687"/>
                  <a:pt x="3414258" y="2278445"/>
                </a:cubicBezTo>
                <a:cubicBezTo>
                  <a:pt x="3420092" y="2278011"/>
                  <a:pt x="3425665" y="2278993"/>
                  <a:pt x="3431219" y="2280040"/>
                </a:cubicBezTo>
                <a:lnTo>
                  <a:pt x="3431341" y="2281230"/>
                </a:lnTo>
                <a:cubicBezTo>
                  <a:pt x="3806740" y="2342777"/>
                  <a:pt x="4100739" y="2633713"/>
                  <a:pt x="4153335" y="2999346"/>
                </a:cubicBezTo>
                <a:cubicBezTo>
                  <a:pt x="4153510" y="2999401"/>
                  <a:pt x="4153688" y="2999406"/>
                  <a:pt x="4153863" y="2999411"/>
                </a:cubicBezTo>
                <a:lnTo>
                  <a:pt x="4154429" y="3006343"/>
                </a:lnTo>
                <a:lnTo>
                  <a:pt x="4161209" y="3089525"/>
                </a:lnTo>
                <a:lnTo>
                  <a:pt x="3910768" y="3089525"/>
                </a:lnTo>
                <a:lnTo>
                  <a:pt x="3891034" y="3084683"/>
                </a:lnTo>
                <a:cubicBezTo>
                  <a:pt x="3582552" y="2982764"/>
                  <a:pt x="3351706" y="2720025"/>
                  <a:pt x="3305687" y="2400097"/>
                </a:cubicBezTo>
                <a:cubicBezTo>
                  <a:pt x="3305511" y="2400042"/>
                  <a:pt x="3305336" y="2400037"/>
                  <a:pt x="3305158" y="2400032"/>
                </a:cubicBezTo>
                <a:lnTo>
                  <a:pt x="3304595" y="2393114"/>
                </a:lnTo>
                <a:cubicBezTo>
                  <a:pt x="3299303" y="2361770"/>
                  <a:pt x="3296740" y="2329761"/>
                  <a:pt x="3296784" y="2297292"/>
                </a:cubicBezTo>
                <a:cubicBezTo>
                  <a:pt x="3295411" y="2291461"/>
                  <a:pt x="3295350" y="2285589"/>
                  <a:pt x="3295350" y="2279702"/>
                </a:cubicBezTo>
                <a:close/>
                <a:moveTo>
                  <a:pt x="3295347" y="486299"/>
                </a:moveTo>
                <a:cubicBezTo>
                  <a:pt x="3295347" y="480458"/>
                  <a:pt x="3295409" y="474631"/>
                  <a:pt x="3296782" y="468842"/>
                </a:cubicBezTo>
                <a:cubicBezTo>
                  <a:pt x="3296738" y="436636"/>
                  <a:pt x="3299300" y="404884"/>
                  <a:pt x="3304590" y="373792"/>
                </a:cubicBezTo>
                <a:lnTo>
                  <a:pt x="3305155" y="366915"/>
                </a:lnTo>
                <a:cubicBezTo>
                  <a:pt x="3305332" y="366910"/>
                  <a:pt x="3305508" y="366905"/>
                  <a:pt x="3305684" y="366850"/>
                </a:cubicBezTo>
                <a:cubicBezTo>
                  <a:pt x="3319442" y="271960"/>
                  <a:pt x="3349717" y="182140"/>
                  <a:pt x="3393781" y="100280"/>
                </a:cubicBezTo>
                <a:lnTo>
                  <a:pt x="3459303" y="0"/>
                </a:lnTo>
                <a:lnTo>
                  <a:pt x="3635443" y="0"/>
                </a:lnTo>
                <a:lnTo>
                  <a:pt x="3564068" y="79433"/>
                </a:lnTo>
                <a:cubicBezTo>
                  <a:pt x="3506253" y="159050"/>
                  <a:pt x="3465125" y="250706"/>
                  <a:pt x="3445326" y="349642"/>
                </a:cubicBezTo>
                <a:cubicBezTo>
                  <a:pt x="3636807" y="309201"/>
                  <a:pt x="3800358" y="197965"/>
                  <a:pt x="3904544" y="45955"/>
                </a:cubicBezTo>
                <a:lnTo>
                  <a:pt x="3927798" y="0"/>
                </a:lnTo>
                <a:lnTo>
                  <a:pt x="4083290" y="0"/>
                </a:lnTo>
                <a:lnTo>
                  <a:pt x="4029061" y="99096"/>
                </a:lnTo>
                <a:cubicBezTo>
                  <a:pt x="3899579" y="299632"/>
                  <a:pt x="3683877" y="443705"/>
                  <a:pt x="3431338" y="484784"/>
                </a:cubicBezTo>
                <a:lnTo>
                  <a:pt x="3431217" y="485964"/>
                </a:lnTo>
                <a:cubicBezTo>
                  <a:pt x="3425661" y="487004"/>
                  <a:pt x="3420086" y="487979"/>
                  <a:pt x="3414252" y="487548"/>
                </a:cubicBezTo>
                <a:cubicBezTo>
                  <a:pt x="3381643" y="493257"/>
                  <a:pt x="3348292" y="496322"/>
                  <a:pt x="3314425" y="496864"/>
                </a:cubicBezTo>
                <a:lnTo>
                  <a:pt x="3296517" y="498535"/>
                </a:lnTo>
                <a:lnTo>
                  <a:pt x="3296490" y="498027"/>
                </a:lnTo>
                <a:lnTo>
                  <a:pt x="3295968" y="498061"/>
                </a:lnTo>
                <a:cubicBezTo>
                  <a:pt x="3295376" y="494151"/>
                  <a:pt x="3295347" y="490228"/>
                  <a:pt x="3295347" y="486299"/>
                </a:cubicBezTo>
                <a:close/>
                <a:moveTo>
                  <a:pt x="3295347" y="2244520"/>
                </a:moveTo>
                <a:cubicBezTo>
                  <a:pt x="3295347" y="2238678"/>
                  <a:pt x="3295409" y="2232850"/>
                  <a:pt x="3296782" y="2227062"/>
                </a:cubicBezTo>
                <a:cubicBezTo>
                  <a:pt x="3296738" y="2194855"/>
                  <a:pt x="3299300" y="2163105"/>
                  <a:pt x="3304590" y="2132012"/>
                </a:cubicBezTo>
                <a:lnTo>
                  <a:pt x="3305155" y="2125135"/>
                </a:lnTo>
                <a:cubicBezTo>
                  <a:pt x="3305332" y="2125130"/>
                  <a:pt x="3305508" y="2125125"/>
                  <a:pt x="3305684" y="2125070"/>
                </a:cubicBezTo>
                <a:cubicBezTo>
                  <a:pt x="3358279" y="1762307"/>
                  <a:pt x="3652278" y="1473657"/>
                  <a:pt x="4027678" y="1412593"/>
                </a:cubicBezTo>
                <a:lnTo>
                  <a:pt x="4027800" y="1411413"/>
                </a:lnTo>
                <a:cubicBezTo>
                  <a:pt x="4033353" y="1410375"/>
                  <a:pt x="4038927" y="1409399"/>
                  <a:pt x="4044760" y="1409831"/>
                </a:cubicBezTo>
                <a:cubicBezTo>
                  <a:pt x="4077382" y="1404118"/>
                  <a:pt x="4110744" y="1401053"/>
                  <a:pt x="4144624" y="1400511"/>
                </a:cubicBezTo>
                <a:lnTo>
                  <a:pt x="4162499" y="1398843"/>
                </a:lnTo>
                <a:lnTo>
                  <a:pt x="4162526" y="1399351"/>
                </a:lnTo>
                <a:lnTo>
                  <a:pt x="4163047" y="1399317"/>
                </a:lnTo>
                <a:lnTo>
                  <a:pt x="4163669" y="1411078"/>
                </a:lnTo>
                <a:cubicBezTo>
                  <a:pt x="4163669" y="1416918"/>
                  <a:pt x="4163608" y="1422743"/>
                  <a:pt x="4162235" y="1428529"/>
                </a:cubicBezTo>
                <a:cubicBezTo>
                  <a:pt x="4162279" y="1460743"/>
                  <a:pt x="4159715" y="1492501"/>
                  <a:pt x="4154424" y="1523599"/>
                </a:cubicBezTo>
                <a:lnTo>
                  <a:pt x="4153860" y="1530463"/>
                </a:lnTo>
                <a:cubicBezTo>
                  <a:pt x="4153683" y="1530468"/>
                  <a:pt x="4153507" y="1530472"/>
                  <a:pt x="4153332" y="1530527"/>
                </a:cubicBezTo>
                <a:cubicBezTo>
                  <a:pt x="4100737" y="1893288"/>
                  <a:pt x="3806738" y="2181939"/>
                  <a:pt x="3431338" y="2243004"/>
                </a:cubicBezTo>
                <a:lnTo>
                  <a:pt x="3431217" y="2244184"/>
                </a:lnTo>
                <a:cubicBezTo>
                  <a:pt x="3425661" y="2245223"/>
                  <a:pt x="3420086" y="2246198"/>
                  <a:pt x="3414252" y="2245767"/>
                </a:cubicBezTo>
                <a:cubicBezTo>
                  <a:pt x="3381643" y="2251477"/>
                  <a:pt x="3348292" y="2254542"/>
                  <a:pt x="3314425" y="2255084"/>
                </a:cubicBezTo>
                <a:lnTo>
                  <a:pt x="3296517" y="2256755"/>
                </a:lnTo>
                <a:lnTo>
                  <a:pt x="3296490" y="2256246"/>
                </a:lnTo>
                <a:lnTo>
                  <a:pt x="3295968" y="2256280"/>
                </a:lnTo>
                <a:cubicBezTo>
                  <a:pt x="3295376" y="2252372"/>
                  <a:pt x="3295347" y="2248449"/>
                  <a:pt x="3295347" y="2244520"/>
                </a:cubicBezTo>
                <a:close/>
                <a:moveTo>
                  <a:pt x="2555546" y="1223782"/>
                </a:moveTo>
                <a:cubicBezTo>
                  <a:pt x="2843426" y="1162499"/>
                  <a:pt x="3068177" y="939930"/>
                  <a:pt x="3123910" y="659222"/>
                </a:cubicBezTo>
                <a:cubicBezTo>
                  <a:pt x="2836029" y="720505"/>
                  <a:pt x="2611278" y="943074"/>
                  <a:pt x="2555546" y="1223782"/>
                </a:cubicBezTo>
                <a:close/>
                <a:moveTo>
                  <a:pt x="2555546" y="1547735"/>
                </a:moveTo>
                <a:cubicBezTo>
                  <a:pt x="2611279" y="1826239"/>
                  <a:pt x="2836029" y="2047060"/>
                  <a:pt x="3123910" y="2107862"/>
                </a:cubicBezTo>
                <a:cubicBezTo>
                  <a:pt x="3068178" y="1829358"/>
                  <a:pt x="2843426" y="1608537"/>
                  <a:pt x="2555546" y="1547735"/>
                </a:cubicBezTo>
                <a:close/>
                <a:moveTo>
                  <a:pt x="2555546" y="2982001"/>
                </a:moveTo>
                <a:cubicBezTo>
                  <a:pt x="2843426" y="2920718"/>
                  <a:pt x="3068177" y="2698150"/>
                  <a:pt x="3123910" y="2417442"/>
                </a:cubicBezTo>
                <a:cubicBezTo>
                  <a:pt x="2836029" y="2478725"/>
                  <a:pt x="2611278" y="2701294"/>
                  <a:pt x="2555546" y="2982001"/>
                </a:cubicBezTo>
                <a:close/>
                <a:moveTo>
                  <a:pt x="2485948" y="0"/>
                </a:moveTo>
                <a:lnTo>
                  <a:pt x="2641440" y="0"/>
                </a:lnTo>
                <a:lnTo>
                  <a:pt x="2664693" y="45955"/>
                </a:lnTo>
                <a:cubicBezTo>
                  <a:pt x="2768879" y="197965"/>
                  <a:pt x="2932430" y="309201"/>
                  <a:pt x="3123910" y="349642"/>
                </a:cubicBezTo>
                <a:cubicBezTo>
                  <a:pt x="3104112" y="250706"/>
                  <a:pt x="3062984" y="159050"/>
                  <a:pt x="3005167" y="79433"/>
                </a:cubicBezTo>
                <a:lnTo>
                  <a:pt x="2933794" y="0"/>
                </a:lnTo>
                <a:lnTo>
                  <a:pt x="3109934" y="0"/>
                </a:lnTo>
                <a:lnTo>
                  <a:pt x="3175456" y="100280"/>
                </a:lnTo>
                <a:cubicBezTo>
                  <a:pt x="3219520" y="182140"/>
                  <a:pt x="3249795" y="271960"/>
                  <a:pt x="3263553" y="366850"/>
                </a:cubicBezTo>
                <a:cubicBezTo>
                  <a:pt x="3263728" y="366905"/>
                  <a:pt x="3263905" y="366910"/>
                  <a:pt x="3264081" y="366915"/>
                </a:cubicBezTo>
                <a:lnTo>
                  <a:pt x="3264647" y="373792"/>
                </a:lnTo>
                <a:cubicBezTo>
                  <a:pt x="3269936" y="404884"/>
                  <a:pt x="3272499" y="436636"/>
                  <a:pt x="3272455" y="468842"/>
                </a:cubicBezTo>
                <a:cubicBezTo>
                  <a:pt x="3273828" y="474631"/>
                  <a:pt x="3273888" y="480458"/>
                  <a:pt x="3273888" y="486299"/>
                </a:cubicBezTo>
                <a:cubicBezTo>
                  <a:pt x="3273888" y="490228"/>
                  <a:pt x="3273860" y="494151"/>
                  <a:pt x="3273268" y="498061"/>
                </a:cubicBezTo>
                <a:lnTo>
                  <a:pt x="3272746" y="498027"/>
                </a:lnTo>
                <a:lnTo>
                  <a:pt x="3272719" y="498535"/>
                </a:lnTo>
                <a:lnTo>
                  <a:pt x="3254811" y="496864"/>
                </a:lnTo>
                <a:cubicBezTo>
                  <a:pt x="3220945" y="496322"/>
                  <a:pt x="3187593" y="493257"/>
                  <a:pt x="3154984" y="487548"/>
                </a:cubicBezTo>
                <a:cubicBezTo>
                  <a:pt x="3149150" y="487979"/>
                  <a:pt x="3143575" y="487004"/>
                  <a:pt x="3138020" y="485964"/>
                </a:cubicBezTo>
                <a:lnTo>
                  <a:pt x="3137899" y="484784"/>
                </a:lnTo>
                <a:cubicBezTo>
                  <a:pt x="2885360" y="443705"/>
                  <a:pt x="2669659" y="299632"/>
                  <a:pt x="2540177" y="99096"/>
                </a:cubicBezTo>
                <a:close/>
                <a:moveTo>
                  <a:pt x="2408030" y="3089525"/>
                </a:moveTo>
                <a:lnTo>
                  <a:pt x="2414810" y="3006343"/>
                </a:lnTo>
                <a:lnTo>
                  <a:pt x="2415375" y="2999411"/>
                </a:lnTo>
                <a:cubicBezTo>
                  <a:pt x="2415552" y="2999406"/>
                  <a:pt x="2415728" y="2999401"/>
                  <a:pt x="2415904" y="2999346"/>
                </a:cubicBezTo>
                <a:cubicBezTo>
                  <a:pt x="2468499" y="2633713"/>
                  <a:pt x="2762498" y="2342777"/>
                  <a:pt x="3137898" y="2281230"/>
                </a:cubicBezTo>
                <a:lnTo>
                  <a:pt x="3138020" y="2280040"/>
                </a:lnTo>
                <a:cubicBezTo>
                  <a:pt x="3143573" y="2278993"/>
                  <a:pt x="3149146" y="2278011"/>
                  <a:pt x="3154980" y="2278445"/>
                </a:cubicBezTo>
                <a:cubicBezTo>
                  <a:pt x="3187602" y="2272687"/>
                  <a:pt x="3220964" y="2269598"/>
                  <a:pt x="3254844" y="2269052"/>
                </a:cubicBezTo>
                <a:lnTo>
                  <a:pt x="3272719" y="2267371"/>
                </a:lnTo>
                <a:lnTo>
                  <a:pt x="3272746" y="2267882"/>
                </a:lnTo>
                <a:lnTo>
                  <a:pt x="3273267" y="2267848"/>
                </a:lnTo>
                <a:lnTo>
                  <a:pt x="3273888" y="2279702"/>
                </a:lnTo>
                <a:cubicBezTo>
                  <a:pt x="3273888" y="2285589"/>
                  <a:pt x="3273828" y="2291461"/>
                  <a:pt x="3272455" y="2297292"/>
                </a:cubicBezTo>
                <a:cubicBezTo>
                  <a:pt x="3272499" y="2329761"/>
                  <a:pt x="3269935" y="2361770"/>
                  <a:pt x="3264644" y="2393114"/>
                </a:cubicBezTo>
                <a:lnTo>
                  <a:pt x="3264080" y="2400032"/>
                </a:lnTo>
                <a:cubicBezTo>
                  <a:pt x="3263903" y="2400037"/>
                  <a:pt x="3263726" y="2400042"/>
                  <a:pt x="3263552" y="2400097"/>
                </a:cubicBezTo>
                <a:cubicBezTo>
                  <a:pt x="3217532" y="2720025"/>
                  <a:pt x="2986686" y="2982764"/>
                  <a:pt x="2678205" y="3084683"/>
                </a:cubicBezTo>
                <a:lnTo>
                  <a:pt x="2658472" y="3089525"/>
                </a:lnTo>
                <a:close/>
                <a:moveTo>
                  <a:pt x="2405567" y="1361522"/>
                </a:moveTo>
                <a:cubicBezTo>
                  <a:pt x="2405567" y="1355634"/>
                  <a:pt x="2405629" y="1349760"/>
                  <a:pt x="2407002" y="1343926"/>
                </a:cubicBezTo>
                <a:cubicBezTo>
                  <a:pt x="2406958" y="1311465"/>
                  <a:pt x="2409520" y="1279462"/>
                  <a:pt x="2414810" y="1248124"/>
                </a:cubicBezTo>
                <a:lnTo>
                  <a:pt x="2415375" y="1241192"/>
                </a:lnTo>
                <a:cubicBezTo>
                  <a:pt x="2415552" y="1241187"/>
                  <a:pt x="2415728" y="1241182"/>
                  <a:pt x="2415904" y="1241127"/>
                </a:cubicBezTo>
                <a:cubicBezTo>
                  <a:pt x="2468499" y="875493"/>
                  <a:pt x="2762498" y="584557"/>
                  <a:pt x="3137898" y="523010"/>
                </a:cubicBezTo>
                <a:lnTo>
                  <a:pt x="3138020" y="521820"/>
                </a:lnTo>
                <a:cubicBezTo>
                  <a:pt x="3143573" y="520774"/>
                  <a:pt x="3149146" y="519792"/>
                  <a:pt x="3154980" y="520226"/>
                </a:cubicBezTo>
                <a:cubicBezTo>
                  <a:pt x="3187602" y="514468"/>
                  <a:pt x="3220964" y="511379"/>
                  <a:pt x="3254844" y="510833"/>
                </a:cubicBezTo>
                <a:lnTo>
                  <a:pt x="3272719" y="509151"/>
                </a:lnTo>
                <a:lnTo>
                  <a:pt x="3272746" y="509663"/>
                </a:lnTo>
                <a:lnTo>
                  <a:pt x="3273267" y="509629"/>
                </a:lnTo>
                <a:lnTo>
                  <a:pt x="3273888" y="521483"/>
                </a:lnTo>
                <a:cubicBezTo>
                  <a:pt x="3273888" y="527369"/>
                  <a:pt x="3273828" y="533241"/>
                  <a:pt x="3272455" y="539073"/>
                </a:cubicBezTo>
                <a:cubicBezTo>
                  <a:pt x="3272499" y="571542"/>
                  <a:pt x="3269935" y="603550"/>
                  <a:pt x="3264644" y="634895"/>
                </a:cubicBezTo>
                <a:lnTo>
                  <a:pt x="3264080" y="641812"/>
                </a:lnTo>
                <a:cubicBezTo>
                  <a:pt x="3263903" y="641818"/>
                  <a:pt x="3263726" y="641823"/>
                  <a:pt x="3263552" y="641878"/>
                </a:cubicBezTo>
                <a:cubicBezTo>
                  <a:pt x="3210957" y="1007510"/>
                  <a:pt x="2916958" y="1298446"/>
                  <a:pt x="2541558" y="1359994"/>
                </a:cubicBezTo>
                <a:lnTo>
                  <a:pt x="2541437" y="1361184"/>
                </a:lnTo>
                <a:cubicBezTo>
                  <a:pt x="2535881" y="1362231"/>
                  <a:pt x="2530306" y="1363214"/>
                  <a:pt x="2524472" y="1362780"/>
                </a:cubicBezTo>
                <a:cubicBezTo>
                  <a:pt x="2491863" y="1368535"/>
                  <a:pt x="2458513" y="1371623"/>
                  <a:pt x="2424645" y="1372169"/>
                </a:cubicBezTo>
                <a:lnTo>
                  <a:pt x="2406737" y="1373854"/>
                </a:lnTo>
                <a:lnTo>
                  <a:pt x="2406710" y="1373341"/>
                </a:lnTo>
                <a:lnTo>
                  <a:pt x="2406188" y="1373376"/>
                </a:lnTo>
                <a:cubicBezTo>
                  <a:pt x="2405596" y="1369436"/>
                  <a:pt x="2405567" y="1365482"/>
                  <a:pt x="2405567" y="1361522"/>
                </a:cubicBezTo>
                <a:close/>
                <a:moveTo>
                  <a:pt x="2405567" y="1411078"/>
                </a:moveTo>
                <a:lnTo>
                  <a:pt x="2406189" y="1399317"/>
                </a:lnTo>
                <a:lnTo>
                  <a:pt x="2406710" y="1399351"/>
                </a:lnTo>
                <a:lnTo>
                  <a:pt x="2406737" y="1398843"/>
                </a:lnTo>
                <a:lnTo>
                  <a:pt x="2424613" y="1400511"/>
                </a:lnTo>
                <a:cubicBezTo>
                  <a:pt x="2458492" y="1401053"/>
                  <a:pt x="2491855" y="1404118"/>
                  <a:pt x="2524476" y="1409831"/>
                </a:cubicBezTo>
                <a:cubicBezTo>
                  <a:pt x="2530309" y="1409399"/>
                  <a:pt x="2535883" y="1410375"/>
                  <a:pt x="2541437" y="1411413"/>
                </a:cubicBezTo>
                <a:lnTo>
                  <a:pt x="2541559" y="1412593"/>
                </a:lnTo>
                <a:cubicBezTo>
                  <a:pt x="2916958" y="1473657"/>
                  <a:pt x="3210957" y="1762307"/>
                  <a:pt x="3263553" y="2125070"/>
                </a:cubicBezTo>
                <a:cubicBezTo>
                  <a:pt x="3263728" y="2125125"/>
                  <a:pt x="3263905" y="2125130"/>
                  <a:pt x="3264081" y="2125135"/>
                </a:cubicBezTo>
                <a:lnTo>
                  <a:pt x="3264647" y="2132012"/>
                </a:lnTo>
                <a:cubicBezTo>
                  <a:pt x="3269936" y="2163105"/>
                  <a:pt x="3272499" y="2194855"/>
                  <a:pt x="3272455" y="2227062"/>
                </a:cubicBezTo>
                <a:cubicBezTo>
                  <a:pt x="3273828" y="2232850"/>
                  <a:pt x="3273888" y="2238678"/>
                  <a:pt x="3273888" y="2244520"/>
                </a:cubicBezTo>
                <a:cubicBezTo>
                  <a:pt x="3273888" y="2248449"/>
                  <a:pt x="3273860" y="2252372"/>
                  <a:pt x="3273268" y="2256280"/>
                </a:cubicBezTo>
                <a:lnTo>
                  <a:pt x="3272746" y="2256246"/>
                </a:lnTo>
                <a:lnTo>
                  <a:pt x="3272719" y="2256755"/>
                </a:lnTo>
                <a:lnTo>
                  <a:pt x="3254811" y="2255084"/>
                </a:lnTo>
                <a:cubicBezTo>
                  <a:pt x="3220945" y="2254542"/>
                  <a:pt x="3187593" y="2251477"/>
                  <a:pt x="3154984" y="2245767"/>
                </a:cubicBezTo>
                <a:cubicBezTo>
                  <a:pt x="3149150" y="2246198"/>
                  <a:pt x="3143575" y="2245223"/>
                  <a:pt x="3138020" y="2244184"/>
                </a:cubicBezTo>
                <a:lnTo>
                  <a:pt x="3137899" y="2243004"/>
                </a:lnTo>
                <a:cubicBezTo>
                  <a:pt x="2762498" y="2181939"/>
                  <a:pt x="2468499" y="1893288"/>
                  <a:pt x="2415905" y="1530527"/>
                </a:cubicBezTo>
                <a:cubicBezTo>
                  <a:pt x="2415730" y="1530472"/>
                  <a:pt x="2415554" y="1530468"/>
                  <a:pt x="2415376" y="1530463"/>
                </a:cubicBezTo>
                <a:lnTo>
                  <a:pt x="2414813" y="1523599"/>
                </a:lnTo>
                <a:cubicBezTo>
                  <a:pt x="2409521" y="1492501"/>
                  <a:pt x="2406958" y="1460743"/>
                  <a:pt x="2407002" y="1428529"/>
                </a:cubicBezTo>
                <a:cubicBezTo>
                  <a:pt x="2405629" y="1422743"/>
                  <a:pt x="2405567" y="1416918"/>
                  <a:pt x="2405567" y="1411078"/>
                </a:cubicBezTo>
                <a:close/>
                <a:moveTo>
                  <a:pt x="1675142" y="659222"/>
                </a:moveTo>
                <a:cubicBezTo>
                  <a:pt x="1730875" y="939930"/>
                  <a:pt x="1955626" y="1162499"/>
                  <a:pt x="2243506" y="1223782"/>
                </a:cubicBezTo>
                <a:cubicBezTo>
                  <a:pt x="2187774" y="943074"/>
                  <a:pt x="1963023" y="720505"/>
                  <a:pt x="1675142" y="659222"/>
                </a:cubicBezTo>
                <a:close/>
                <a:moveTo>
                  <a:pt x="1675142" y="2417442"/>
                </a:moveTo>
                <a:cubicBezTo>
                  <a:pt x="1730875" y="2698150"/>
                  <a:pt x="1955626" y="2920718"/>
                  <a:pt x="2243506" y="2982001"/>
                </a:cubicBezTo>
                <a:cubicBezTo>
                  <a:pt x="2187774" y="2701294"/>
                  <a:pt x="1963023" y="2478725"/>
                  <a:pt x="1675142" y="2417442"/>
                </a:cubicBezTo>
                <a:close/>
                <a:moveTo>
                  <a:pt x="1675140" y="2107862"/>
                </a:moveTo>
                <a:cubicBezTo>
                  <a:pt x="1963020" y="2047060"/>
                  <a:pt x="2187772" y="1826239"/>
                  <a:pt x="2243504" y="1547735"/>
                </a:cubicBezTo>
                <a:cubicBezTo>
                  <a:pt x="1955623" y="1608537"/>
                  <a:pt x="1730872" y="1829358"/>
                  <a:pt x="1675140" y="2107862"/>
                </a:cubicBezTo>
                <a:close/>
                <a:moveTo>
                  <a:pt x="1525164" y="521483"/>
                </a:moveTo>
                <a:lnTo>
                  <a:pt x="1525785" y="509629"/>
                </a:lnTo>
                <a:lnTo>
                  <a:pt x="1526306" y="509663"/>
                </a:lnTo>
                <a:lnTo>
                  <a:pt x="1526333" y="509151"/>
                </a:lnTo>
                <a:lnTo>
                  <a:pt x="1544208" y="510833"/>
                </a:lnTo>
                <a:cubicBezTo>
                  <a:pt x="1578088" y="511379"/>
                  <a:pt x="1611450" y="514468"/>
                  <a:pt x="1644072" y="520226"/>
                </a:cubicBezTo>
                <a:cubicBezTo>
                  <a:pt x="1649905" y="519792"/>
                  <a:pt x="1655479" y="520774"/>
                  <a:pt x="1661032" y="521820"/>
                </a:cubicBezTo>
                <a:lnTo>
                  <a:pt x="1661154" y="523010"/>
                </a:lnTo>
                <a:cubicBezTo>
                  <a:pt x="2036554" y="584557"/>
                  <a:pt x="2330554" y="875493"/>
                  <a:pt x="2383148" y="1241127"/>
                </a:cubicBezTo>
                <a:cubicBezTo>
                  <a:pt x="2383324" y="1241182"/>
                  <a:pt x="2383501" y="1241187"/>
                  <a:pt x="2383678" y="1241192"/>
                </a:cubicBezTo>
                <a:lnTo>
                  <a:pt x="2384242" y="1248124"/>
                </a:lnTo>
                <a:cubicBezTo>
                  <a:pt x="2389533" y="1279462"/>
                  <a:pt x="2392095" y="1311465"/>
                  <a:pt x="2392051" y="1343926"/>
                </a:cubicBezTo>
                <a:cubicBezTo>
                  <a:pt x="2393423" y="1349760"/>
                  <a:pt x="2393485" y="1355634"/>
                  <a:pt x="2393485" y="1361522"/>
                </a:cubicBezTo>
                <a:cubicBezTo>
                  <a:pt x="2393485" y="1365482"/>
                  <a:pt x="2393457" y="1369436"/>
                  <a:pt x="2392864" y="1373376"/>
                </a:cubicBezTo>
                <a:lnTo>
                  <a:pt x="2392342" y="1373341"/>
                </a:lnTo>
                <a:lnTo>
                  <a:pt x="2392315" y="1373854"/>
                </a:lnTo>
                <a:lnTo>
                  <a:pt x="2374407" y="1372169"/>
                </a:lnTo>
                <a:cubicBezTo>
                  <a:pt x="2340540" y="1371623"/>
                  <a:pt x="2307190" y="1368535"/>
                  <a:pt x="2274580" y="1362780"/>
                </a:cubicBezTo>
                <a:cubicBezTo>
                  <a:pt x="2268746" y="1363214"/>
                  <a:pt x="2263171" y="1362231"/>
                  <a:pt x="2257615" y="1361184"/>
                </a:cubicBezTo>
                <a:lnTo>
                  <a:pt x="2257494" y="1359994"/>
                </a:lnTo>
                <a:cubicBezTo>
                  <a:pt x="1882094" y="1298446"/>
                  <a:pt x="1588095" y="1007510"/>
                  <a:pt x="1535500" y="641878"/>
                </a:cubicBezTo>
                <a:cubicBezTo>
                  <a:pt x="1535326" y="641823"/>
                  <a:pt x="1535149" y="641818"/>
                  <a:pt x="1534972" y="641812"/>
                </a:cubicBezTo>
                <a:lnTo>
                  <a:pt x="1534408" y="634895"/>
                </a:lnTo>
                <a:cubicBezTo>
                  <a:pt x="1529117" y="603550"/>
                  <a:pt x="1526553" y="571542"/>
                  <a:pt x="1526597" y="539073"/>
                </a:cubicBezTo>
                <a:cubicBezTo>
                  <a:pt x="1525224" y="533241"/>
                  <a:pt x="1525164" y="527369"/>
                  <a:pt x="1525164" y="521483"/>
                </a:cubicBezTo>
                <a:close/>
                <a:moveTo>
                  <a:pt x="1525164" y="2279702"/>
                </a:moveTo>
                <a:lnTo>
                  <a:pt x="1525785" y="2267848"/>
                </a:lnTo>
                <a:lnTo>
                  <a:pt x="1526306" y="2267882"/>
                </a:lnTo>
                <a:lnTo>
                  <a:pt x="1526333" y="2267371"/>
                </a:lnTo>
                <a:lnTo>
                  <a:pt x="1544208" y="2269052"/>
                </a:lnTo>
                <a:cubicBezTo>
                  <a:pt x="1578088" y="2269598"/>
                  <a:pt x="1611450" y="2272687"/>
                  <a:pt x="1644072" y="2278445"/>
                </a:cubicBezTo>
                <a:cubicBezTo>
                  <a:pt x="1649905" y="2278011"/>
                  <a:pt x="1655479" y="2278993"/>
                  <a:pt x="1661032" y="2280040"/>
                </a:cubicBezTo>
                <a:lnTo>
                  <a:pt x="1661154" y="2281230"/>
                </a:lnTo>
                <a:cubicBezTo>
                  <a:pt x="2036554" y="2342777"/>
                  <a:pt x="2330554" y="2633713"/>
                  <a:pt x="2383148" y="2999346"/>
                </a:cubicBezTo>
                <a:cubicBezTo>
                  <a:pt x="2383324" y="2999401"/>
                  <a:pt x="2383501" y="2999406"/>
                  <a:pt x="2383678" y="2999411"/>
                </a:cubicBezTo>
                <a:lnTo>
                  <a:pt x="2384242" y="3006343"/>
                </a:lnTo>
                <a:lnTo>
                  <a:pt x="2391022" y="3089525"/>
                </a:lnTo>
                <a:lnTo>
                  <a:pt x="2140581" y="3089525"/>
                </a:lnTo>
                <a:lnTo>
                  <a:pt x="2120847" y="3084683"/>
                </a:lnTo>
                <a:cubicBezTo>
                  <a:pt x="1812366" y="2982764"/>
                  <a:pt x="1581520" y="2720025"/>
                  <a:pt x="1535500" y="2400097"/>
                </a:cubicBezTo>
                <a:cubicBezTo>
                  <a:pt x="1535326" y="2400042"/>
                  <a:pt x="1535149" y="2400037"/>
                  <a:pt x="1534972" y="2400032"/>
                </a:cubicBezTo>
                <a:lnTo>
                  <a:pt x="1534408" y="2393114"/>
                </a:lnTo>
                <a:cubicBezTo>
                  <a:pt x="1529117" y="2361770"/>
                  <a:pt x="1526553" y="2329761"/>
                  <a:pt x="1526597" y="2297292"/>
                </a:cubicBezTo>
                <a:cubicBezTo>
                  <a:pt x="1525224" y="2291461"/>
                  <a:pt x="1525164" y="2285589"/>
                  <a:pt x="1525164" y="2279702"/>
                </a:cubicBezTo>
                <a:close/>
                <a:moveTo>
                  <a:pt x="1525162" y="486299"/>
                </a:moveTo>
                <a:cubicBezTo>
                  <a:pt x="1525162" y="480458"/>
                  <a:pt x="1525222" y="474631"/>
                  <a:pt x="1526595" y="468842"/>
                </a:cubicBezTo>
                <a:cubicBezTo>
                  <a:pt x="1526551" y="436636"/>
                  <a:pt x="1529114" y="404884"/>
                  <a:pt x="1534403" y="373792"/>
                </a:cubicBezTo>
                <a:lnTo>
                  <a:pt x="1534969" y="366915"/>
                </a:lnTo>
                <a:cubicBezTo>
                  <a:pt x="1535145" y="366910"/>
                  <a:pt x="1535323" y="366905"/>
                  <a:pt x="1535497" y="366850"/>
                </a:cubicBezTo>
                <a:cubicBezTo>
                  <a:pt x="1549256" y="271960"/>
                  <a:pt x="1579531" y="182140"/>
                  <a:pt x="1623594" y="100280"/>
                </a:cubicBezTo>
                <a:lnTo>
                  <a:pt x="1689117" y="0"/>
                </a:lnTo>
                <a:lnTo>
                  <a:pt x="1865257" y="0"/>
                </a:lnTo>
                <a:lnTo>
                  <a:pt x="1793882" y="79433"/>
                </a:lnTo>
                <a:cubicBezTo>
                  <a:pt x="1736067" y="159050"/>
                  <a:pt x="1694939" y="250706"/>
                  <a:pt x="1675140" y="349642"/>
                </a:cubicBezTo>
                <a:cubicBezTo>
                  <a:pt x="1866621" y="309201"/>
                  <a:pt x="2030172" y="197965"/>
                  <a:pt x="2134358" y="45955"/>
                </a:cubicBezTo>
                <a:lnTo>
                  <a:pt x="2157611" y="0"/>
                </a:lnTo>
                <a:lnTo>
                  <a:pt x="2313103" y="0"/>
                </a:lnTo>
                <a:lnTo>
                  <a:pt x="2258874" y="99096"/>
                </a:lnTo>
                <a:cubicBezTo>
                  <a:pt x="2129392" y="299632"/>
                  <a:pt x="1913691" y="443705"/>
                  <a:pt x="1661151" y="484784"/>
                </a:cubicBezTo>
                <a:lnTo>
                  <a:pt x="1661030" y="485964"/>
                </a:lnTo>
                <a:cubicBezTo>
                  <a:pt x="1655475" y="487004"/>
                  <a:pt x="1649900" y="487979"/>
                  <a:pt x="1644066" y="487548"/>
                </a:cubicBezTo>
                <a:cubicBezTo>
                  <a:pt x="1611457" y="493257"/>
                  <a:pt x="1578105" y="496322"/>
                  <a:pt x="1544239" y="496864"/>
                </a:cubicBezTo>
                <a:lnTo>
                  <a:pt x="1526331" y="498535"/>
                </a:lnTo>
                <a:lnTo>
                  <a:pt x="1526304" y="498027"/>
                </a:lnTo>
                <a:lnTo>
                  <a:pt x="1525782" y="498061"/>
                </a:lnTo>
                <a:cubicBezTo>
                  <a:pt x="1525190" y="494151"/>
                  <a:pt x="1525162" y="490228"/>
                  <a:pt x="1525162" y="486299"/>
                </a:cubicBezTo>
                <a:close/>
                <a:moveTo>
                  <a:pt x="1525161" y="2244520"/>
                </a:moveTo>
                <a:cubicBezTo>
                  <a:pt x="1525161" y="2238678"/>
                  <a:pt x="1525222" y="2232850"/>
                  <a:pt x="1526595" y="2227062"/>
                </a:cubicBezTo>
                <a:cubicBezTo>
                  <a:pt x="1526551" y="2194855"/>
                  <a:pt x="1529114" y="2163105"/>
                  <a:pt x="1534403" y="2132012"/>
                </a:cubicBezTo>
                <a:lnTo>
                  <a:pt x="1534969" y="2125135"/>
                </a:lnTo>
                <a:cubicBezTo>
                  <a:pt x="1535145" y="2125130"/>
                  <a:pt x="1535322" y="2125125"/>
                  <a:pt x="1535497" y="2125070"/>
                </a:cubicBezTo>
                <a:cubicBezTo>
                  <a:pt x="1588092" y="1762307"/>
                  <a:pt x="1882092" y="1473657"/>
                  <a:pt x="2257491" y="1412593"/>
                </a:cubicBezTo>
                <a:lnTo>
                  <a:pt x="2257613" y="1411413"/>
                </a:lnTo>
                <a:cubicBezTo>
                  <a:pt x="2263167" y="1410375"/>
                  <a:pt x="2268741" y="1409399"/>
                  <a:pt x="2274574" y="1409831"/>
                </a:cubicBezTo>
                <a:cubicBezTo>
                  <a:pt x="2307195" y="1404118"/>
                  <a:pt x="2340559" y="1401053"/>
                  <a:pt x="2374437" y="1400511"/>
                </a:cubicBezTo>
                <a:lnTo>
                  <a:pt x="2392313" y="1398843"/>
                </a:lnTo>
                <a:lnTo>
                  <a:pt x="2392341" y="1399351"/>
                </a:lnTo>
                <a:lnTo>
                  <a:pt x="2392861" y="1399317"/>
                </a:lnTo>
                <a:lnTo>
                  <a:pt x="2393483" y="1411078"/>
                </a:lnTo>
                <a:cubicBezTo>
                  <a:pt x="2393483" y="1416918"/>
                  <a:pt x="2393421" y="1422743"/>
                  <a:pt x="2392048" y="1428529"/>
                </a:cubicBezTo>
                <a:cubicBezTo>
                  <a:pt x="2392092" y="1460743"/>
                  <a:pt x="2389530" y="1492501"/>
                  <a:pt x="2384237" y="1523599"/>
                </a:cubicBezTo>
                <a:lnTo>
                  <a:pt x="2383674" y="1530463"/>
                </a:lnTo>
                <a:cubicBezTo>
                  <a:pt x="2383497" y="1530468"/>
                  <a:pt x="2383321" y="1530472"/>
                  <a:pt x="2383145" y="1530527"/>
                </a:cubicBezTo>
                <a:cubicBezTo>
                  <a:pt x="2330551" y="1893288"/>
                  <a:pt x="2036552" y="2181939"/>
                  <a:pt x="1661151" y="2243004"/>
                </a:cubicBezTo>
                <a:lnTo>
                  <a:pt x="1661030" y="2244184"/>
                </a:lnTo>
                <a:cubicBezTo>
                  <a:pt x="1655475" y="2245223"/>
                  <a:pt x="1649900" y="2246198"/>
                  <a:pt x="1644066" y="2245767"/>
                </a:cubicBezTo>
                <a:cubicBezTo>
                  <a:pt x="1611457" y="2251477"/>
                  <a:pt x="1578105" y="2254542"/>
                  <a:pt x="1544238" y="2255084"/>
                </a:cubicBezTo>
                <a:lnTo>
                  <a:pt x="1526331" y="2256755"/>
                </a:lnTo>
                <a:lnTo>
                  <a:pt x="1526304" y="2256246"/>
                </a:lnTo>
                <a:lnTo>
                  <a:pt x="1525782" y="2256280"/>
                </a:lnTo>
                <a:cubicBezTo>
                  <a:pt x="1525190" y="2252372"/>
                  <a:pt x="1525161" y="2248449"/>
                  <a:pt x="1525161" y="2244520"/>
                </a:cubicBezTo>
                <a:close/>
                <a:moveTo>
                  <a:pt x="785360" y="1223782"/>
                </a:moveTo>
                <a:cubicBezTo>
                  <a:pt x="1073241" y="1162499"/>
                  <a:pt x="1297991" y="939930"/>
                  <a:pt x="1353724" y="659222"/>
                </a:cubicBezTo>
                <a:cubicBezTo>
                  <a:pt x="1065844" y="720505"/>
                  <a:pt x="841092" y="943074"/>
                  <a:pt x="785360" y="1223782"/>
                </a:cubicBezTo>
                <a:close/>
                <a:moveTo>
                  <a:pt x="785360" y="1547735"/>
                </a:moveTo>
                <a:cubicBezTo>
                  <a:pt x="841093" y="1826239"/>
                  <a:pt x="1065843" y="2047060"/>
                  <a:pt x="1353724" y="2107862"/>
                </a:cubicBezTo>
                <a:cubicBezTo>
                  <a:pt x="1297992" y="1829358"/>
                  <a:pt x="1073241" y="1608537"/>
                  <a:pt x="785360" y="1547735"/>
                </a:cubicBezTo>
                <a:close/>
                <a:moveTo>
                  <a:pt x="785360" y="2982001"/>
                </a:moveTo>
                <a:cubicBezTo>
                  <a:pt x="1073241" y="2920718"/>
                  <a:pt x="1297991" y="2698150"/>
                  <a:pt x="1353724" y="2417442"/>
                </a:cubicBezTo>
                <a:cubicBezTo>
                  <a:pt x="1065843" y="2478725"/>
                  <a:pt x="841092" y="2701294"/>
                  <a:pt x="785360" y="2982001"/>
                </a:cubicBezTo>
                <a:close/>
                <a:moveTo>
                  <a:pt x="715762" y="0"/>
                </a:moveTo>
                <a:lnTo>
                  <a:pt x="871255" y="0"/>
                </a:lnTo>
                <a:lnTo>
                  <a:pt x="894508" y="45955"/>
                </a:lnTo>
                <a:cubicBezTo>
                  <a:pt x="998693" y="197966"/>
                  <a:pt x="1162244" y="309201"/>
                  <a:pt x="1353724" y="349642"/>
                </a:cubicBezTo>
                <a:cubicBezTo>
                  <a:pt x="1333926" y="250706"/>
                  <a:pt x="1292798" y="159050"/>
                  <a:pt x="1234983" y="79433"/>
                </a:cubicBezTo>
                <a:lnTo>
                  <a:pt x="1163608" y="0"/>
                </a:lnTo>
                <a:lnTo>
                  <a:pt x="1339748" y="0"/>
                </a:lnTo>
                <a:lnTo>
                  <a:pt x="1405271" y="100280"/>
                </a:lnTo>
                <a:cubicBezTo>
                  <a:pt x="1449334" y="182140"/>
                  <a:pt x="1479609" y="271960"/>
                  <a:pt x="1493366" y="366850"/>
                </a:cubicBezTo>
                <a:cubicBezTo>
                  <a:pt x="1493542" y="366905"/>
                  <a:pt x="1493719" y="366910"/>
                  <a:pt x="1493895" y="366914"/>
                </a:cubicBezTo>
                <a:lnTo>
                  <a:pt x="1494460" y="373792"/>
                </a:lnTo>
                <a:cubicBezTo>
                  <a:pt x="1499750" y="404884"/>
                  <a:pt x="1502312" y="436636"/>
                  <a:pt x="1502268" y="468842"/>
                </a:cubicBezTo>
                <a:cubicBezTo>
                  <a:pt x="1503641" y="474631"/>
                  <a:pt x="1503703" y="480458"/>
                  <a:pt x="1503703" y="486299"/>
                </a:cubicBezTo>
                <a:cubicBezTo>
                  <a:pt x="1503703" y="490229"/>
                  <a:pt x="1503674" y="494151"/>
                  <a:pt x="1503082" y="498061"/>
                </a:cubicBezTo>
                <a:lnTo>
                  <a:pt x="1502560" y="498027"/>
                </a:lnTo>
                <a:lnTo>
                  <a:pt x="1502533" y="498535"/>
                </a:lnTo>
                <a:lnTo>
                  <a:pt x="1484625" y="496864"/>
                </a:lnTo>
                <a:cubicBezTo>
                  <a:pt x="1450758" y="496322"/>
                  <a:pt x="1417408" y="493257"/>
                  <a:pt x="1384798" y="487548"/>
                </a:cubicBezTo>
                <a:cubicBezTo>
                  <a:pt x="1378964" y="487979"/>
                  <a:pt x="1373389" y="487004"/>
                  <a:pt x="1367833" y="485964"/>
                </a:cubicBezTo>
                <a:lnTo>
                  <a:pt x="1367712" y="484784"/>
                </a:lnTo>
                <a:cubicBezTo>
                  <a:pt x="1115174" y="443705"/>
                  <a:pt x="899474" y="299632"/>
                  <a:pt x="769992" y="99096"/>
                </a:cubicBezTo>
                <a:close/>
                <a:moveTo>
                  <a:pt x="637843" y="3089525"/>
                </a:moveTo>
                <a:lnTo>
                  <a:pt x="644623" y="3006343"/>
                </a:lnTo>
                <a:lnTo>
                  <a:pt x="645189" y="2999411"/>
                </a:lnTo>
                <a:cubicBezTo>
                  <a:pt x="645364" y="2999406"/>
                  <a:pt x="645542" y="2999401"/>
                  <a:pt x="645717" y="2999346"/>
                </a:cubicBezTo>
                <a:cubicBezTo>
                  <a:pt x="698313" y="2633713"/>
                  <a:pt x="992312" y="2342777"/>
                  <a:pt x="1367711" y="2281230"/>
                </a:cubicBezTo>
                <a:lnTo>
                  <a:pt x="1367833" y="2280040"/>
                </a:lnTo>
                <a:cubicBezTo>
                  <a:pt x="1373387" y="2278993"/>
                  <a:pt x="1378961" y="2278011"/>
                  <a:pt x="1384794" y="2278445"/>
                </a:cubicBezTo>
                <a:cubicBezTo>
                  <a:pt x="1417415" y="2272687"/>
                  <a:pt x="1450779" y="2269598"/>
                  <a:pt x="1484657" y="2269052"/>
                </a:cubicBezTo>
                <a:lnTo>
                  <a:pt x="1502533" y="2267371"/>
                </a:lnTo>
                <a:lnTo>
                  <a:pt x="1502560" y="2267882"/>
                </a:lnTo>
                <a:lnTo>
                  <a:pt x="1503081" y="2267848"/>
                </a:lnTo>
                <a:lnTo>
                  <a:pt x="1503703" y="2279702"/>
                </a:lnTo>
                <a:cubicBezTo>
                  <a:pt x="1503703" y="2285589"/>
                  <a:pt x="1503641" y="2291461"/>
                  <a:pt x="1502268" y="2297292"/>
                </a:cubicBezTo>
                <a:cubicBezTo>
                  <a:pt x="1502312" y="2329761"/>
                  <a:pt x="1499749" y="2361770"/>
                  <a:pt x="1494457" y="2393114"/>
                </a:cubicBezTo>
                <a:lnTo>
                  <a:pt x="1493894" y="2400032"/>
                </a:lnTo>
                <a:cubicBezTo>
                  <a:pt x="1493716" y="2400037"/>
                  <a:pt x="1493541" y="2400042"/>
                  <a:pt x="1493365" y="2400097"/>
                </a:cubicBezTo>
                <a:cubicBezTo>
                  <a:pt x="1447346" y="2720025"/>
                  <a:pt x="1216500" y="2982764"/>
                  <a:pt x="908018" y="3084683"/>
                </a:cubicBezTo>
                <a:lnTo>
                  <a:pt x="888285" y="3089525"/>
                </a:lnTo>
                <a:close/>
                <a:moveTo>
                  <a:pt x="635382" y="1361522"/>
                </a:moveTo>
                <a:cubicBezTo>
                  <a:pt x="635382" y="1355634"/>
                  <a:pt x="635442" y="1349760"/>
                  <a:pt x="636815" y="1343926"/>
                </a:cubicBezTo>
                <a:cubicBezTo>
                  <a:pt x="636771" y="1311465"/>
                  <a:pt x="639334" y="1279462"/>
                  <a:pt x="644623" y="1248124"/>
                </a:cubicBezTo>
                <a:lnTo>
                  <a:pt x="645189" y="1241192"/>
                </a:lnTo>
                <a:cubicBezTo>
                  <a:pt x="645365" y="1241187"/>
                  <a:pt x="645543" y="1241182"/>
                  <a:pt x="645717" y="1241127"/>
                </a:cubicBezTo>
                <a:cubicBezTo>
                  <a:pt x="698313" y="875493"/>
                  <a:pt x="992312" y="584557"/>
                  <a:pt x="1367711" y="523010"/>
                </a:cubicBezTo>
                <a:lnTo>
                  <a:pt x="1367833" y="521820"/>
                </a:lnTo>
                <a:cubicBezTo>
                  <a:pt x="1373387" y="520774"/>
                  <a:pt x="1378961" y="519792"/>
                  <a:pt x="1384794" y="520226"/>
                </a:cubicBezTo>
                <a:cubicBezTo>
                  <a:pt x="1417415" y="514468"/>
                  <a:pt x="1450779" y="511379"/>
                  <a:pt x="1484657" y="510833"/>
                </a:cubicBezTo>
                <a:lnTo>
                  <a:pt x="1502533" y="509151"/>
                </a:lnTo>
                <a:lnTo>
                  <a:pt x="1502560" y="509663"/>
                </a:lnTo>
                <a:lnTo>
                  <a:pt x="1503081" y="509629"/>
                </a:lnTo>
                <a:lnTo>
                  <a:pt x="1503703" y="521483"/>
                </a:lnTo>
                <a:cubicBezTo>
                  <a:pt x="1503703" y="527369"/>
                  <a:pt x="1503641" y="533241"/>
                  <a:pt x="1502268" y="539073"/>
                </a:cubicBezTo>
                <a:cubicBezTo>
                  <a:pt x="1502312" y="571542"/>
                  <a:pt x="1499749" y="603550"/>
                  <a:pt x="1494457" y="634895"/>
                </a:cubicBezTo>
                <a:lnTo>
                  <a:pt x="1493894" y="641812"/>
                </a:lnTo>
                <a:cubicBezTo>
                  <a:pt x="1493716" y="641818"/>
                  <a:pt x="1493541" y="641823"/>
                  <a:pt x="1493365" y="641878"/>
                </a:cubicBezTo>
                <a:cubicBezTo>
                  <a:pt x="1440771" y="1007510"/>
                  <a:pt x="1146772" y="1298446"/>
                  <a:pt x="771371" y="1359994"/>
                </a:cubicBezTo>
                <a:lnTo>
                  <a:pt x="771250" y="1361184"/>
                </a:lnTo>
                <a:cubicBezTo>
                  <a:pt x="765695" y="1362231"/>
                  <a:pt x="760120" y="1363214"/>
                  <a:pt x="754286" y="1362780"/>
                </a:cubicBezTo>
                <a:cubicBezTo>
                  <a:pt x="721677" y="1368535"/>
                  <a:pt x="688326" y="1371623"/>
                  <a:pt x="654458" y="1372169"/>
                </a:cubicBezTo>
                <a:lnTo>
                  <a:pt x="636551" y="1373854"/>
                </a:lnTo>
                <a:lnTo>
                  <a:pt x="636524" y="1373341"/>
                </a:lnTo>
                <a:lnTo>
                  <a:pt x="636002" y="1373376"/>
                </a:lnTo>
                <a:cubicBezTo>
                  <a:pt x="635410" y="1369436"/>
                  <a:pt x="635382" y="1365482"/>
                  <a:pt x="635382" y="1361522"/>
                </a:cubicBezTo>
                <a:close/>
                <a:moveTo>
                  <a:pt x="635382" y="1411078"/>
                </a:moveTo>
                <a:lnTo>
                  <a:pt x="636003" y="1399317"/>
                </a:lnTo>
                <a:lnTo>
                  <a:pt x="636524" y="1399351"/>
                </a:lnTo>
                <a:lnTo>
                  <a:pt x="636551" y="1398843"/>
                </a:lnTo>
                <a:lnTo>
                  <a:pt x="654426" y="1400511"/>
                </a:lnTo>
                <a:cubicBezTo>
                  <a:pt x="688306" y="1401053"/>
                  <a:pt x="721668" y="1404118"/>
                  <a:pt x="754290" y="1409831"/>
                </a:cubicBezTo>
                <a:cubicBezTo>
                  <a:pt x="760124" y="1409399"/>
                  <a:pt x="765697" y="1410375"/>
                  <a:pt x="771250" y="1411413"/>
                </a:cubicBezTo>
                <a:lnTo>
                  <a:pt x="771372" y="1412593"/>
                </a:lnTo>
                <a:cubicBezTo>
                  <a:pt x="1146772" y="1473657"/>
                  <a:pt x="1440771" y="1762307"/>
                  <a:pt x="1493366" y="2125070"/>
                </a:cubicBezTo>
                <a:cubicBezTo>
                  <a:pt x="1493542" y="2125125"/>
                  <a:pt x="1493718" y="2125130"/>
                  <a:pt x="1493895" y="2125135"/>
                </a:cubicBezTo>
                <a:lnTo>
                  <a:pt x="1494460" y="2132012"/>
                </a:lnTo>
                <a:cubicBezTo>
                  <a:pt x="1499750" y="2163105"/>
                  <a:pt x="1502312" y="2194855"/>
                  <a:pt x="1502268" y="2227062"/>
                </a:cubicBezTo>
                <a:cubicBezTo>
                  <a:pt x="1503641" y="2232850"/>
                  <a:pt x="1503703" y="2238678"/>
                  <a:pt x="1503703" y="2244520"/>
                </a:cubicBezTo>
                <a:cubicBezTo>
                  <a:pt x="1503703" y="2248449"/>
                  <a:pt x="1503674" y="2252372"/>
                  <a:pt x="1503082" y="2256280"/>
                </a:cubicBezTo>
                <a:lnTo>
                  <a:pt x="1502560" y="2256246"/>
                </a:lnTo>
                <a:lnTo>
                  <a:pt x="1502533" y="2256755"/>
                </a:lnTo>
                <a:lnTo>
                  <a:pt x="1484625" y="2255084"/>
                </a:lnTo>
                <a:cubicBezTo>
                  <a:pt x="1450758" y="2254542"/>
                  <a:pt x="1417407" y="2251477"/>
                  <a:pt x="1384798" y="2245767"/>
                </a:cubicBezTo>
                <a:cubicBezTo>
                  <a:pt x="1378964" y="2246198"/>
                  <a:pt x="1373389" y="2245223"/>
                  <a:pt x="1367833" y="2244184"/>
                </a:cubicBezTo>
                <a:lnTo>
                  <a:pt x="1367712" y="2243004"/>
                </a:lnTo>
                <a:cubicBezTo>
                  <a:pt x="992312" y="2181939"/>
                  <a:pt x="698313" y="1893288"/>
                  <a:pt x="645718" y="1530527"/>
                </a:cubicBezTo>
                <a:cubicBezTo>
                  <a:pt x="645544" y="1530472"/>
                  <a:pt x="645367" y="1530468"/>
                  <a:pt x="645190" y="1530463"/>
                </a:cubicBezTo>
                <a:lnTo>
                  <a:pt x="644626" y="1523599"/>
                </a:lnTo>
                <a:cubicBezTo>
                  <a:pt x="639335" y="1492501"/>
                  <a:pt x="636771" y="1460743"/>
                  <a:pt x="636815" y="1428529"/>
                </a:cubicBezTo>
                <a:cubicBezTo>
                  <a:pt x="635442" y="1422743"/>
                  <a:pt x="635382" y="1416918"/>
                  <a:pt x="635382" y="1411078"/>
                </a:cubicBezTo>
                <a:close/>
                <a:moveTo>
                  <a:pt x="0" y="120584"/>
                </a:moveTo>
                <a:lnTo>
                  <a:pt x="0" y="0"/>
                </a:lnTo>
                <a:lnTo>
                  <a:pt x="95071" y="0"/>
                </a:lnTo>
                <a:lnTo>
                  <a:pt x="23697" y="79433"/>
                </a:lnTo>
                <a:close/>
                <a:moveTo>
                  <a:pt x="0" y="459154"/>
                </a:moveTo>
                <a:lnTo>
                  <a:pt x="0" y="322913"/>
                </a:lnTo>
                <a:lnTo>
                  <a:pt x="85961" y="286715"/>
                </a:lnTo>
                <a:cubicBezTo>
                  <a:pt x="198873" y="230513"/>
                  <a:pt x="294715" y="147295"/>
                  <a:pt x="364172" y="45955"/>
                </a:cubicBezTo>
                <a:lnTo>
                  <a:pt x="387426" y="0"/>
                </a:lnTo>
                <a:lnTo>
                  <a:pt x="542918" y="0"/>
                </a:lnTo>
                <a:lnTo>
                  <a:pt x="488688" y="99096"/>
                </a:lnTo>
                <a:cubicBezTo>
                  <a:pt x="380786" y="266209"/>
                  <a:pt x="213011" y="394112"/>
                  <a:pt x="13938" y="455878"/>
                </a:cubicBezTo>
                <a:close/>
                <a:moveTo>
                  <a:pt x="0" y="1108862"/>
                </a:moveTo>
                <a:lnTo>
                  <a:pt x="0" y="893255"/>
                </a:lnTo>
                <a:lnTo>
                  <a:pt x="33376" y="945052"/>
                </a:lnTo>
                <a:cubicBezTo>
                  <a:pt x="138130" y="1084176"/>
                  <a:pt x="293395" y="1185481"/>
                  <a:pt x="473320" y="1223782"/>
                </a:cubicBezTo>
                <a:cubicBezTo>
                  <a:pt x="424556" y="978162"/>
                  <a:pt x="246384" y="777056"/>
                  <a:pt x="9746" y="689563"/>
                </a:cubicBezTo>
                <a:lnTo>
                  <a:pt x="0" y="686740"/>
                </a:lnTo>
                <a:lnTo>
                  <a:pt x="0" y="549764"/>
                </a:lnTo>
                <a:lnTo>
                  <a:pt x="27617" y="556541"/>
                </a:lnTo>
                <a:cubicBezTo>
                  <a:pt x="336096" y="658459"/>
                  <a:pt x="566943" y="921197"/>
                  <a:pt x="612962" y="1241127"/>
                </a:cubicBezTo>
                <a:cubicBezTo>
                  <a:pt x="613138" y="1241182"/>
                  <a:pt x="613315" y="1241187"/>
                  <a:pt x="613492" y="1241192"/>
                </a:cubicBezTo>
                <a:lnTo>
                  <a:pt x="614057" y="1248124"/>
                </a:lnTo>
                <a:cubicBezTo>
                  <a:pt x="619347" y="1279462"/>
                  <a:pt x="621909" y="1311465"/>
                  <a:pt x="621865" y="1343926"/>
                </a:cubicBezTo>
                <a:cubicBezTo>
                  <a:pt x="623237" y="1349760"/>
                  <a:pt x="623299" y="1355634"/>
                  <a:pt x="623299" y="1361522"/>
                </a:cubicBezTo>
                <a:cubicBezTo>
                  <a:pt x="623299" y="1365482"/>
                  <a:pt x="623271" y="1369436"/>
                  <a:pt x="622679" y="1373376"/>
                </a:cubicBezTo>
                <a:lnTo>
                  <a:pt x="622157" y="1373341"/>
                </a:lnTo>
                <a:lnTo>
                  <a:pt x="622129" y="1373854"/>
                </a:lnTo>
                <a:lnTo>
                  <a:pt x="604221" y="1372169"/>
                </a:lnTo>
                <a:cubicBezTo>
                  <a:pt x="570354" y="1371623"/>
                  <a:pt x="537004" y="1368535"/>
                  <a:pt x="504394" y="1362780"/>
                </a:cubicBezTo>
                <a:cubicBezTo>
                  <a:pt x="498560" y="1363214"/>
                  <a:pt x="492985" y="1362231"/>
                  <a:pt x="487429" y="1361184"/>
                </a:cubicBezTo>
                <a:lnTo>
                  <a:pt x="487308" y="1359994"/>
                </a:lnTo>
                <a:cubicBezTo>
                  <a:pt x="299609" y="1329221"/>
                  <a:pt x="132258" y="1241100"/>
                  <a:pt x="5260" y="1114967"/>
                </a:cubicBezTo>
                <a:close/>
                <a:moveTo>
                  <a:pt x="0" y="2216459"/>
                </a:moveTo>
                <a:lnTo>
                  <a:pt x="0" y="2080559"/>
                </a:lnTo>
                <a:lnTo>
                  <a:pt x="9744" y="2077760"/>
                </a:lnTo>
                <a:cubicBezTo>
                  <a:pt x="246382" y="1990953"/>
                  <a:pt x="424553" y="1791426"/>
                  <a:pt x="473318" y="1547735"/>
                </a:cubicBezTo>
                <a:cubicBezTo>
                  <a:pt x="293393" y="1585736"/>
                  <a:pt x="138127" y="1686244"/>
                  <a:pt x="33374" y="1824276"/>
                </a:cubicBezTo>
                <a:lnTo>
                  <a:pt x="0" y="1875663"/>
                </a:lnTo>
                <a:lnTo>
                  <a:pt x="0" y="1661750"/>
                </a:lnTo>
                <a:lnTo>
                  <a:pt x="5257" y="1655695"/>
                </a:lnTo>
                <a:cubicBezTo>
                  <a:pt x="132256" y="1530554"/>
                  <a:pt x="299606" y="1443125"/>
                  <a:pt x="487305" y="1412593"/>
                </a:cubicBezTo>
                <a:lnTo>
                  <a:pt x="487427" y="1411413"/>
                </a:lnTo>
                <a:cubicBezTo>
                  <a:pt x="492981" y="1410375"/>
                  <a:pt x="498555" y="1409399"/>
                  <a:pt x="504388" y="1409831"/>
                </a:cubicBezTo>
                <a:cubicBezTo>
                  <a:pt x="537009" y="1404118"/>
                  <a:pt x="570373" y="1401053"/>
                  <a:pt x="604251" y="1400511"/>
                </a:cubicBezTo>
                <a:lnTo>
                  <a:pt x="622127" y="1398843"/>
                </a:lnTo>
                <a:lnTo>
                  <a:pt x="622154" y="1399351"/>
                </a:lnTo>
                <a:lnTo>
                  <a:pt x="622675" y="1399317"/>
                </a:lnTo>
                <a:lnTo>
                  <a:pt x="623297" y="1411078"/>
                </a:lnTo>
                <a:cubicBezTo>
                  <a:pt x="623297" y="1416918"/>
                  <a:pt x="623235" y="1422743"/>
                  <a:pt x="621863" y="1428529"/>
                </a:cubicBezTo>
                <a:cubicBezTo>
                  <a:pt x="621907" y="1460743"/>
                  <a:pt x="619344" y="1492501"/>
                  <a:pt x="614051" y="1523599"/>
                </a:cubicBezTo>
                <a:lnTo>
                  <a:pt x="613488" y="1530463"/>
                </a:lnTo>
                <a:cubicBezTo>
                  <a:pt x="613311" y="1530468"/>
                  <a:pt x="613135" y="1530472"/>
                  <a:pt x="612959" y="1530527"/>
                </a:cubicBezTo>
                <a:cubicBezTo>
                  <a:pt x="566940" y="1847943"/>
                  <a:pt x="336094" y="2108619"/>
                  <a:pt x="27613" y="2209736"/>
                </a:cubicBezTo>
                <a:close/>
                <a:moveTo>
                  <a:pt x="0" y="2867081"/>
                </a:moveTo>
                <a:lnTo>
                  <a:pt x="0" y="2651475"/>
                </a:lnTo>
                <a:lnTo>
                  <a:pt x="33376" y="2703272"/>
                </a:lnTo>
                <a:cubicBezTo>
                  <a:pt x="138130" y="2842396"/>
                  <a:pt x="293395" y="2943700"/>
                  <a:pt x="473320" y="2982001"/>
                </a:cubicBezTo>
                <a:cubicBezTo>
                  <a:pt x="424556" y="2736382"/>
                  <a:pt x="246384" y="2535275"/>
                  <a:pt x="9746" y="2447782"/>
                </a:cubicBezTo>
                <a:lnTo>
                  <a:pt x="0" y="2444960"/>
                </a:lnTo>
                <a:lnTo>
                  <a:pt x="0" y="2307984"/>
                </a:lnTo>
                <a:lnTo>
                  <a:pt x="27617" y="2314760"/>
                </a:lnTo>
                <a:cubicBezTo>
                  <a:pt x="336096" y="2416678"/>
                  <a:pt x="566943" y="2679417"/>
                  <a:pt x="612962" y="2999346"/>
                </a:cubicBezTo>
                <a:cubicBezTo>
                  <a:pt x="613138" y="2999401"/>
                  <a:pt x="613315" y="2999406"/>
                  <a:pt x="613492" y="2999411"/>
                </a:cubicBezTo>
                <a:lnTo>
                  <a:pt x="614056" y="3006343"/>
                </a:lnTo>
                <a:lnTo>
                  <a:pt x="620836" y="3089525"/>
                </a:lnTo>
                <a:lnTo>
                  <a:pt x="370396" y="3089525"/>
                </a:lnTo>
                <a:lnTo>
                  <a:pt x="350661" y="3084682"/>
                </a:lnTo>
                <a:cubicBezTo>
                  <a:pt x="218455" y="3041003"/>
                  <a:pt x="100509" y="2967785"/>
                  <a:pt x="5260" y="2873187"/>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99237721-19CF-41B1-AA0A-E1E1A8282D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24317" y="4576004"/>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57E73A6-12C9-4E53-8C65-6BC11CB0AEAD}"/>
              </a:ext>
            </a:extLst>
          </p:cNvPr>
          <p:cNvSpPr>
            <a:spLocks noGrp="1"/>
          </p:cNvSpPr>
          <p:nvPr>
            <p:ph type="title"/>
          </p:nvPr>
        </p:nvSpPr>
        <p:spPr>
          <a:xfrm>
            <a:off x="4219803" y="4735775"/>
            <a:ext cx="7006998" cy="1245732"/>
          </a:xfrm>
        </p:spPr>
        <p:txBody>
          <a:bodyPr vert="horz" lIns="91440" tIns="45720" rIns="91440" bIns="45720" rtlCol="0" anchor="t">
            <a:normAutofit/>
          </a:bodyPr>
          <a:lstStyle/>
          <a:p>
            <a:r>
              <a:rPr lang="en-US" cap="all" dirty="0">
                <a:solidFill>
                  <a:schemeClr val="bg1"/>
                </a:solidFill>
              </a:rPr>
              <a:t>Thank you</a:t>
            </a:r>
          </a:p>
        </p:txBody>
      </p:sp>
      <p:sp>
        <p:nvSpPr>
          <p:cNvPr id="3" name="Content Placeholder 2">
            <a:extLst>
              <a:ext uri="{FF2B5EF4-FFF2-40B4-BE49-F238E27FC236}">
                <a16:creationId xmlns:a16="http://schemas.microsoft.com/office/drawing/2014/main" id="{185C4244-795E-47AD-ACCC-EA7C214C8BF0}"/>
              </a:ext>
            </a:extLst>
          </p:cNvPr>
          <p:cNvSpPr>
            <a:spLocks noGrp="1"/>
          </p:cNvSpPr>
          <p:nvPr>
            <p:ph sz="quarter" idx="13"/>
          </p:nvPr>
        </p:nvSpPr>
        <p:spPr>
          <a:xfrm>
            <a:off x="4219802" y="965864"/>
            <a:ext cx="7006998" cy="3450370"/>
          </a:xfrm>
        </p:spPr>
        <p:txBody>
          <a:bodyPr vert="horz" lIns="45720" tIns="45720" rIns="45720" bIns="45720" rtlCol="0" anchor="b">
            <a:normAutofit/>
          </a:bodyPr>
          <a:lstStyle/>
          <a:p>
            <a:r>
              <a:rPr lang="en-US" sz="2000" dirty="0">
                <a:solidFill>
                  <a:srgbClr val="FFFFFF"/>
                </a:solidFill>
              </a:rPr>
              <a:t>Stay tuned for programming on Decision Trees and Random Forest</a:t>
            </a:r>
          </a:p>
        </p:txBody>
      </p:sp>
    </p:spTree>
    <p:extLst>
      <p:ext uri="{BB962C8B-B14F-4D97-AF65-F5344CB8AC3E}">
        <p14:creationId xmlns:p14="http://schemas.microsoft.com/office/powerpoint/2010/main" val="2841817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7031-41D6-4C89-AA04-344AF8EBC76C}"/>
              </a:ext>
            </a:extLst>
          </p:cNvPr>
          <p:cNvSpPr>
            <a:spLocks noGrp="1"/>
          </p:cNvSpPr>
          <p:nvPr>
            <p:ph type="title"/>
          </p:nvPr>
        </p:nvSpPr>
        <p:spPr/>
        <p:txBody>
          <a:bodyPr/>
          <a:lstStyle/>
          <a:p>
            <a:r>
              <a:rPr lang="en-IN" b="1" dirty="0"/>
              <a:t>How Decision Tree works:</a:t>
            </a:r>
            <a:endParaRPr lang="en-IN" dirty="0"/>
          </a:p>
        </p:txBody>
      </p:sp>
      <p:sp>
        <p:nvSpPr>
          <p:cNvPr id="3" name="Content Placeholder 2">
            <a:extLst>
              <a:ext uri="{FF2B5EF4-FFF2-40B4-BE49-F238E27FC236}">
                <a16:creationId xmlns:a16="http://schemas.microsoft.com/office/drawing/2014/main" id="{FE07D7F7-5600-41C2-B2EA-9FD6DFACB47B}"/>
              </a:ext>
            </a:extLst>
          </p:cNvPr>
          <p:cNvSpPr>
            <a:spLocks noGrp="1"/>
          </p:cNvSpPr>
          <p:nvPr>
            <p:ph sz="quarter" idx="13"/>
          </p:nvPr>
        </p:nvSpPr>
        <p:spPr/>
        <p:txBody>
          <a:bodyPr/>
          <a:lstStyle/>
          <a:p>
            <a:pPr marL="457200" indent="-457200" fontAlgn="base">
              <a:buFont typeface="+mj-lt"/>
              <a:buAutoNum type="arabicPeriod"/>
            </a:pPr>
            <a:r>
              <a:rPr lang="en-US" dirty="0"/>
              <a:t>Pick the variable that gives the best split (based on lowest Gini Index)</a:t>
            </a:r>
          </a:p>
          <a:p>
            <a:pPr marL="457200" indent="-457200" fontAlgn="base">
              <a:buFont typeface="+mj-lt"/>
              <a:buAutoNum type="arabicPeriod"/>
            </a:pPr>
            <a:r>
              <a:rPr lang="en-US" dirty="0"/>
              <a:t>Partition the data based on the value of this variable</a:t>
            </a:r>
          </a:p>
          <a:p>
            <a:pPr marL="457200" indent="-457200" fontAlgn="base">
              <a:buFont typeface="+mj-lt"/>
              <a:buAutoNum type="arabicPeriod"/>
            </a:pPr>
            <a:r>
              <a:rPr lang="en-US" dirty="0"/>
              <a:t>Repeat step 1 and step 2. Splitting stops when CART detects no further gain can be made, or some pre-set stopping rules are met. (Alternatively, the data are split as much as possible and then the tree is later pruned.</a:t>
            </a:r>
          </a:p>
          <a:p>
            <a:pPr marL="457200" indent="-457200">
              <a:buFont typeface="+mj-lt"/>
              <a:buAutoNum type="arabicPeriod"/>
            </a:pPr>
            <a:endParaRPr lang="en-IN" dirty="0"/>
          </a:p>
        </p:txBody>
      </p:sp>
    </p:spTree>
    <p:extLst>
      <p:ext uri="{BB962C8B-B14F-4D97-AF65-F5344CB8AC3E}">
        <p14:creationId xmlns:p14="http://schemas.microsoft.com/office/powerpoint/2010/main" val="11519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34EC-9AC0-4899-856E-E7E1E637F4F8}"/>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CDEEF3AF-1A4C-4A17-9B12-A27D78120B8F}"/>
              </a:ext>
            </a:extLst>
          </p:cNvPr>
          <p:cNvSpPr>
            <a:spLocks noGrp="1"/>
          </p:cNvSpPr>
          <p:nvPr>
            <p:ph sz="quarter" idx="13"/>
          </p:nvPr>
        </p:nvSpPr>
        <p:spPr/>
        <p:txBody>
          <a:bodyPr/>
          <a:lstStyle/>
          <a:p>
            <a:r>
              <a:rPr lang="en-US" dirty="0"/>
              <a:t>Gini Index measures impurity in node. It varies between 0 and (1-1/n) where n is the number of categories in a dependent variable.</a:t>
            </a:r>
            <a:endParaRPr lang="en-IN" dirty="0"/>
          </a:p>
        </p:txBody>
      </p:sp>
      <p:pic>
        <p:nvPicPr>
          <p:cNvPr id="1026" name="Picture 2" descr="https://4.bp.blogspot.com/-YJ69UmYUx50/WSlQ9YX4TwI/AAAAAAAAGSU/Ds5OJQ_nCx0SnqYEbDqXBRI3p0Xtqt4WwCLcB/s1600/Gini%2BIndex.png">
            <a:extLst>
              <a:ext uri="{FF2B5EF4-FFF2-40B4-BE49-F238E27FC236}">
                <a16:creationId xmlns:a16="http://schemas.microsoft.com/office/drawing/2014/main" id="{1601B626-A776-4F0C-9CEA-DB3FB67F5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592" y="3703432"/>
            <a:ext cx="2876550"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571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BBF4-1771-41A4-A2FC-F1E42588F7D0}"/>
              </a:ext>
            </a:extLst>
          </p:cNvPr>
          <p:cNvSpPr>
            <a:spLocks noGrp="1"/>
          </p:cNvSpPr>
          <p:nvPr>
            <p:ph type="title"/>
          </p:nvPr>
        </p:nvSpPr>
        <p:spPr/>
        <p:txBody>
          <a:bodyPr/>
          <a:lstStyle/>
          <a:p>
            <a:r>
              <a:rPr lang="en-IN" dirty="0"/>
              <a:t>Gini index</a:t>
            </a:r>
          </a:p>
        </p:txBody>
      </p:sp>
      <p:sp>
        <p:nvSpPr>
          <p:cNvPr id="3" name="Content Placeholder 2">
            <a:extLst>
              <a:ext uri="{FF2B5EF4-FFF2-40B4-BE49-F238E27FC236}">
                <a16:creationId xmlns:a16="http://schemas.microsoft.com/office/drawing/2014/main" id="{B4C0575E-EB01-4830-A251-1370EFE12432}"/>
              </a:ext>
            </a:extLst>
          </p:cNvPr>
          <p:cNvSpPr>
            <a:spLocks noGrp="1"/>
          </p:cNvSpPr>
          <p:nvPr>
            <p:ph sz="quarter" idx="13"/>
          </p:nvPr>
        </p:nvSpPr>
        <p:spPr/>
        <p:txBody>
          <a:bodyPr/>
          <a:lstStyle/>
          <a:p>
            <a:pPr marL="0" indent="0" fontAlgn="base">
              <a:buNone/>
            </a:pPr>
            <a:r>
              <a:rPr lang="en-US" b="1" dirty="0"/>
              <a:t>Important Points :</a:t>
            </a:r>
          </a:p>
          <a:p>
            <a:pPr marL="457200" indent="-457200" fontAlgn="base">
              <a:buFont typeface="+mj-lt"/>
              <a:buAutoNum type="arabicPeriod"/>
            </a:pPr>
            <a:r>
              <a:rPr lang="en-US" dirty="0" err="1"/>
              <a:t>Zero.gini</a:t>
            </a:r>
            <a:r>
              <a:rPr lang="en-US" dirty="0"/>
              <a:t> index implies perfect classification.</a:t>
            </a:r>
          </a:p>
          <a:p>
            <a:pPr marL="457200" indent="-457200" fontAlgn="base">
              <a:buFont typeface="+mj-lt"/>
              <a:buAutoNum type="arabicPeriod"/>
            </a:pPr>
            <a:r>
              <a:rPr lang="en-US" dirty="0"/>
              <a:t>(1 - (1/ No. of classes) implies worst classification</a:t>
            </a:r>
          </a:p>
          <a:p>
            <a:pPr marL="457200" indent="-457200" fontAlgn="base">
              <a:buFont typeface="+mj-lt"/>
              <a:buAutoNum type="arabicPeriod"/>
            </a:pPr>
            <a:r>
              <a:rPr lang="en-US" dirty="0"/>
              <a:t>We want a variable split having a low Gini Index.</a:t>
            </a:r>
          </a:p>
          <a:p>
            <a:pPr marL="457200" indent="-457200">
              <a:buFont typeface="+mj-lt"/>
              <a:buAutoNum type="arabicPeriod"/>
            </a:pPr>
            <a:endParaRPr lang="en-IN" dirty="0"/>
          </a:p>
        </p:txBody>
      </p:sp>
    </p:spTree>
    <p:extLst>
      <p:ext uri="{BB962C8B-B14F-4D97-AF65-F5344CB8AC3E}">
        <p14:creationId xmlns:p14="http://schemas.microsoft.com/office/powerpoint/2010/main" val="150996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AB96-B889-4625-B2DC-A359DEC11698}"/>
              </a:ext>
            </a:extLst>
          </p:cNvPr>
          <p:cNvSpPr>
            <a:spLocks noGrp="1"/>
          </p:cNvSpPr>
          <p:nvPr>
            <p:ph type="title"/>
          </p:nvPr>
        </p:nvSpPr>
        <p:spPr/>
        <p:txBody>
          <a:bodyPr/>
          <a:lstStyle/>
          <a:p>
            <a:r>
              <a:rPr lang="en-IN" b="1" dirty="0"/>
              <a:t>Entropy / Information Gain</a:t>
            </a:r>
            <a:endParaRPr lang="en-IN" dirty="0"/>
          </a:p>
        </p:txBody>
      </p:sp>
      <p:sp>
        <p:nvSpPr>
          <p:cNvPr id="3" name="Content Placeholder 2">
            <a:extLst>
              <a:ext uri="{FF2B5EF4-FFF2-40B4-BE49-F238E27FC236}">
                <a16:creationId xmlns:a16="http://schemas.microsoft.com/office/drawing/2014/main" id="{80911F73-F2EA-4164-A081-9725ADE5E3A5}"/>
              </a:ext>
            </a:extLst>
          </p:cNvPr>
          <p:cNvSpPr>
            <a:spLocks noGrp="1"/>
          </p:cNvSpPr>
          <p:nvPr>
            <p:ph sz="quarter" idx="13"/>
          </p:nvPr>
        </p:nvSpPr>
        <p:spPr/>
        <p:txBody>
          <a:bodyPr/>
          <a:lstStyle/>
          <a:p>
            <a:r>
              <a:rPr lang="en-IN" dirty="0"/>
              <a:t>Entropy: Amount of Uncertainty in decision making</a:t>
            </a:r>
          </a:p>
          <a:p>
            <a:r>
              <a:rPr lang="en-US" i="1" dirty="0"/>
              <a:t>Smaller value of Entropy signifies a good classification.</a:t>
            </a:r>
            <a:endParaRPr lang="en-IN" dirty="0"/>
          </a:p>
          <a:p>
            <a:pPr marL="0" indent="0">
              <a:buNone/>
            </a:pPr>
            <a:endParaRPr lang="en-IN" dirty="0"/>
          </a:p>
          <a:p>
            <a:r>
              <a:rPr lang="en-IN" dirty="0"/>
              <a:t>Information Gain : </a:t>
            </a:r>
            <a:r>
              <a:rPr lang="en-US" i="1" dirty="0"/>
              <a:t>= Entropy(parent) - Weighted Sum of Entropy(Children)</a:t>
            </a:r>
            <a:endParaRPr lang="en-IN" dirty="0"/>
          </a:p>
        </p:txBody>
      </p:sp>
      <p:pic>
        <p:nvPicPr>
          <p:cNvPr id="2050" name="Picture 2" descr="https://1.bp.blogspot.com/-dIZOYHiMj7Y/WSlUUEIWdCI/AAAAAAAAGSg/nY7Finf7Iu0H7tGliQz9Xr9R65ZvbjC1wCLcB/s320/entropy.png">
            <a:extLst>
              <a:ext uri="{FF2B5EF4-FFF2-40B4-BE49-F238E27FC236}">
                <a16:creationId xmlns:a16="http://schemas.microsoft.com/office/drawing/2014/main" id="{3AACB8C8-47DD-4EDF-A01F-503E7D43C9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467" y="5366604"/>
            <a:ext cx="3048000" cy="65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DA6D-8127-4993-A9E7-6C4447D02D03}"/>
              </a:ext>
            </a:extLst>
          </p:cNvPr>
          <p:cNvSpPr>
            <a:spLocks noGrp="1"/>
          </p:cNvSpPr>
          <p:nvPr>
            <p:ph type="title"/>
          </p:nvPr>
        </p:nvSpPr>
        <p:spPr/>
        <p:txBody>
          <a:bodyPr/>
          <a:lstStyle/>
          <a:p>
            <a:r>
              <a:rPr lang="en-US" b="1" dirty="0"/>
              <a:t>Steps to calculate entropy for a split:</a:t>
            </a:r>
            <a:endParaRPr lang="en-IN" dirty="0"/>
          </a:p>
        </p:txBody>
      </p:sp>
      <p:sp>
        <p:nvSpPr>
          <p:cNvPr id="3" name="Content Placeholder 2">
            <a:extLst>
              <a:ext uri="{FF2B5EF4-FFF2-40B4-BE49-F238E27FC236}">
                <a16:creationId xmlns:a16="http://schemas.microsoft.com/office/drawing/2014/main" id="{0C2BE8B7-C3CC-4F34-B0F2-E87FB826D3EC}"/>
              </a:ext>
            </a:extLst>
          </p:cNvPr>
          <p:cNvSpPr>
            <a:spLocks noGrp="1"/>
          </p:cNvSpPr>
          <p:nvPr>
            <p:ph sz="quarter" idx="13"/>
          </p:nvPr>
        </p:nvSpPr>
        <p:spPr/>
        <p:txBody>
          <a:bodyPr/>
          <a:lstStyle/>
          <a:p>
            <a:pPr marL="457200" indent="-457200">
              <a:buFont typeface="+mj-lt"/>
              <a:buAutoNum type="arabicPeriod"/>
            </a:pPr>
            <a:r>
              <a:rPr lang="en-US" dirty="0"/>
              <a:t>Calculate entropy of parent node</a:t>
            </a:r>
          </a:p>
          <a:p>
            <a:pPr marL="457200" indent="-457200">
              <a:buFont typeface="+mj-lt"/>
              <a:buAutoNum type="arabicPeriod"/>
            </a:pPr>
            <a:r>
              <a:rPr lang="en-US" dirty="0"/>
              <a:t>Calculate entropy of each individual node of split and calculate weighted average of all sub-nodes available in split.</a:t>
            </a:r>
          </a:p>
          <a:p>
            <a:pPr marL="457200" indent="-457200">
              <a:buFont typeface="+mj-lt"/>
              <a:buAutoNum type="arabicPeriod"/>
            </a:pPr>
            <a:endParaRPr lang="en-IN" dirty="0"/>
          </a:p>
        </p:txBody>
      </p:sp>
    </p:spTree>
    <p:extLst>
      <p:ext uri="{BB962C8B-B14F-4D97-AF65-F5344CB8AC3E}">
        <p14:creationId xmlns:p14="http://schemas.microsoft.com/office/powerpoint/2010/main" val="170928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B6AD-CE66-4574-B118-6509B058FCF6}"/>
              </a:ext>
            </a:extLst>
          </p:cNvPr>
          <p:cNvSpPr>
            <a:spLocks noGrp="1"/>
          </p:cNvSpPr>
          <p:nvPr>
            <p:ph type="title"/>
          </p:nvPr>
        </p:nvSpPr>
        <p:spPr/>
        <p:txBody>
          <a:bodyPr/>
          <a:lstStyle/>
          <a:p>
            <a:r>
              <a:rPr lang="en-IN" dirty="0"/>
              <a:t>Chi-Square</a:t>
            </a:r>
          </a:p>
        </p:txBody>
      </p:sp>
      <p:sp>
        <p:nvSpPr>
          <p:cNvPr id="3" name="Content Placeholder 2">
            <a:extLst>
              <a:ext uri="{FF2B5EF4-FFF2-40B4-BE49-F238E27FC236}">
                <a16:creationId xmlns:a16="http://schemas.microsoft.com/office/drawing/2014/main" id="{C24A4BA8-6626-4251-A655-AB89976AFBB6}"/>
              </a:ext>
            </a:extLst>
          </p:cNvPr>
          <p:cNvSpPr>
            <a:spLocks noGrp="1"/>
          </p:cNvSpPr>
          <p:nvPr>
            <p:ph sz="quarter" idx="13"/>
          </p:nvPr>
        </p:nvSpPr>
        <p:spPr/>
        <p:txBody>
          <a:bodyPr/>
          <a:lstStyle/>
          <a:p>
            <a:r>
              <a:rPr lang="en-US" dirty="0"/>
              <a:t>It is an algorithm to find out the statistical significance between the differences between sub-nodes and parent node. We measure it by sum of squares of standardized differences between observed and expected frequencies of target variable.</a:t>
            </a:r>
          </a:p>
          <a:p>
            <a:endParaRPr lang="en-US" dirty="0"/>
          </a:p>
          <a:p>
            <a:r>
              <a:rPr lang="en-US" dirty="0"/>
              <a:t>Chi-square = ((Actual – Expected)^2 / Expected)^1/2</a:t>
            </a:r>
          </a:p>
          <a:p>
            <a:endParaRPr lang="en-IN" dirty="0"/>
          </a:p>
          <a:p>
            <a:r>
              <a:rPr lang="en-US" dirty="0"/>
              <a:t>It generates tree called CHAID (Chi-square Automatic Interaction Detector)</a:t>
            </a:r>
          </a:p>
          <a:p>
            <a:endParaRPr lang="en-IN" dirty="0"/>
          </a:p>
          <a:p>
            <a:endParaRPr lang="en-IN" dirty="0"/>
          </a:p>
        </p:txBody>
      </p:sp>
    </p:spTree>
    <p:extLst>
      <p:ext uri="{BB962C8B-B14F-4D97-AF65-F5344CB8AC3E}">
        <p14:creationId xmlns:p14="http://schemas.microsoft.com/office/powerpoint/2010/main" val="42607045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9.jpeg"/></Relationships>
</file>

<file path=ppt/theme/_rels/theme5.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56FF35B2-550A-4576-A31B-29D83B2AE250}" vid="{ABD96ED6-92DA-4C2B-8BF0-A2D5644AA518}"/>
    </a:ext>
  </a:extLst>
</a:theme>
</file>

<file path=ppt/theme/theme2.xml><?xml version="1.0" encoding="utf-8"?>
<a:theme xmlns:a="http://schemas.openxmlformats.org/drawingml/2006/main" name="1_Theme3">
  <a:themeElements>
    <a:clrScheme name="Template 3">
      <a:dk1>
        <a:srgbClr val="414141"/>
      </a:dk1>
      <a:lt1>
        <a:sysClr val="window" lastClr="FFFFFF"/>
      </a:lt1>
      <a:dk2>
        <a:srgbClr val="D9D9D9"/>
      </a:dk2>
      <a:lt2>
        <a:srgbClr val="FFFFFF"/>
      </a:lt2>
      <a:accent1>
        <a:srgbClr val="9C2A27"/>
      </a:accent1>
      <a:accent2>
        <a:srgbClr val="1B3651"/>
      </a:accent2>
      <a:accent3>
        <a:srgbClr val="E6292F"/>
      </a:accent3>
      <a:accent4>
        <a:srgbClr val="2EA962"/>
      </a:accent4>
      <a:accent5>
        <a:srgbClr val="F3EB39"/>
      </a:accent5>
      <a:accent6>
        <a:srgbClr val="6E54A6"/>
      </a:accent6>
      <a:hlink>
        <a:srgbClr val="F36019"/>
      </a:hlink>
      <a:folHlink>
        <a:srgbClr val="F36019"/>
      </a:folHlink>
    </a:clrScheme>
    <a:fontScheme name="Amit">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4.xml><?xml version="1.0" encoding="utf-8"?>
<a:theme xmlns:a="http://schemas.openxmlformats.org/drawingml/2006/main" name="Theme4">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Theme4" id="{84630C3E-BD90-4455-B57F-6F724FEF5B89}" vid="{CB7A16F3-2C7D-4701-9F09-012F3337D5EA}"/>
    </a:ext>
  </a:extLst>
</a:theme>
</file>

<file path=ppt/theme/theme5.xml><?xml version="1.0" encoding="utf-8"?>
<a:theme xmlns:a="http://schemas.openxmlformats.org/drawingml/2006/main" name="1_Integral">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472</TotalTime>
  <Words>1388</Words>
  <Application>Microsoft Office PowerPoint</Application>
  <PresentationFormat>Widescreen</PresentationFormat>
  <Paragraphs>183</Paragraphs>
  <Slides>38</Slides>
  <Notes>11</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38</vt:i4>
      </vt:variant>
    </vt:vector>
  </HeadingPairs>
  <TitlesOfParts>
    <vt:vector size="58" baseType="lpstr">
      <vt:lpstr>Arial</vt:lpstr>
      <vt:lpstr>Arial Narrow</vt:lpstr>
      <vt:lpstr>Calibri</vt:lpstr>
      <vt:lpstr>Calibri Light</vt:lpstr>
      <vt:lpstr>Cambria</vt:lpstr>
      <vt:lpstr>Courier New</vt:lpstr>
      <vt:lpstr>Gill Sans MT</vt:lpstr>
      <vt:lpstr>Segoe UI</vt:lpstr>
      <vt:lpstr>Symbol</vt:lpstr>
      <vt:lpstr>Tahoma</vt:lpstr>
      <vt:lpstr>Tw Cen MT</vt:lpstr>
      <vt:lpstr>Tw Cen MT Condensed</vt:lpstr>
      <vt:lpstr>Wingdings</vt:lpstr>
      <vt:lpstr>Wingdings 2</vt:lpstr>
      <vt:lpstr>Wingdings 3</vt:lpstr>
      <vt:lpstr>Theme1</vt:lpstr>
      <vt:lpstr>1_Theme3</vt:lpstr>
      <vt:lpstr>Dividend</vt:lpstr>
      <vt:lpstr>Theme4</vt:lpstr>
      <vt:lpstr>1_Integral</vt:lpstr>
      <vt:lpstr>Decision Trees </vt:lpstr>
      <vt:lpstr>Decision Trees</vt:lpstr>
      <vt:lpstr>Decision Trees</vt:lpstr>
      <vt:lpstr>How Decision Tree works:</vt:lpstr>
      <vt:lpstr>Gini Index</vt:lpstr>
      <vt:lpstr>Gini index</vt:lpstr>
      <vt:lpstr>Entropy / Information Gain</vt:lpstr>
      <vt:lpstr>Steps to calculate entropy for a split:</vt:lpstr>
      <vt:lpstr>Chi-Square</vt:lpstr>
      <vt:lpstr>Steps to Calculate Chi-square for a split:</vt:lpstr>
      <vt:lpstr>Regression Tree</vt:lpstr>
      <vt:lpstr>Steps to calculate Variance:</vt:lpstr>
      <vt:lpstr>Which is better - Entropy or Gini</vt:lpstr>
      <vt:lpstr>How Decision Tree works?</vt:lpstr>
      <vt:lpstr>Decision Trees</vt:lpstr>
      <vt:lpstr>Decision Tree for regression</vt:lpstr>
      <vt:lpstr>Decision Tree for regression</vt:lpstr>
      <vt:lpstr>Pruning : Correct Overfitting</vt:lpstr>
      <vt:lpstr>PowerPoint Presentation</vt:lpstr>
      <vt:lpstr>Business Scenario and Advantage </vt:lpstr>
      <vt:lpstr>PowerPoint Presentation</vt:lpstr>
      <vt:lpstr>Advantages :</vt:lpstr>
      <vt:lpstr>Disadvantages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vt:lpstr>
      <vt:lpstr>Working of Random Forest</vt:lpstr>
      <vt:lpstr>Features and Advantages of Random Forest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47</cp:revision>
  <dcterms:created xsi:type="dcterms:W3CDTF">2017-08-16T07:50:37Z</dcterms:created>
  <dcterms:modified xsi:type="dcterms:W3CDTF">2019-05-29T05:55:29Z</dcterms:modified>
</cp:coreProperties>
</file>